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ublic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25" roundtripDataSignature="AMtx7miz+eI1KSPjCAt1GXjNs6exMEuD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ublicSans-bold.fntdata"/><Relationship Id="rId21" Type="http://schemas.openxmlformats.org/officeDocument/2006/relationships/font" Target="fonts/PublicSans-regular.fntdata"/><Relationship Id="rId24" Type="http://schemas.openxmlformats.org/officeDocument/2006/relationships/font" Target="fonts/PublicSans-boldItalic.fntdata"/><Relationship Id="rId23" Type="http://schemas.openxmlformats.org/officeDocument/2006/relationships/font" Target="fonts/PublicSans-italic.fntdata"/><Relationship Id="rId25"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3" name="Google Shape;1833;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1411af2df5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6" name="Google Shape;1886;g21411af2df5_1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21411af2df5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2" name="Google Shape;1892;g21411af2df5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21411af2df5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8" name="Google Shape;1898;g21411af2df5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1411af2df5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4" name="Google Shape;1904;g21411af2df5_1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0" name="Google Shape;1910;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6" name="Google Shape;1916;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8" name="Google Shape;1838;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21411af2df5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g21411af2df5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1411af2df5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0" name="Google Shape;1850;g21411af2df5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1411af2df5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6" name="Google Shape;1856;g21411af2df5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1411af2df5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2" name="Google Shape;1862;g21411af2df5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1411af2df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8" name="Google Shape;1868;g21411af2df5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21411af2df5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4" name="Google Shape;1874;g21411af2df5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1411af2df5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0" name="Google Shape;1880;g21411af2df5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3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67"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70" name="Google Shape;70;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71" name="Google Shape;71;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72" name="Google Shape;72;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QMhxhbt4L0=">
    <p:spTree>
      <p:nvGrpSpPr>
        <p:cNvPr id="1690"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2" name="Google Shape;1692;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4" name="Google Shape;1704;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CfxLejpM=">
    <p:spTree>
      <p:nvGrpSpPr>
        <p:cNvPr id="1705"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7" name="Google Shape;1707;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9" name="Google Shape;1719;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iD8Hpp5FI=">
    <p:spTree>
      <p:nvGrpSpPr>
        <p:cNvPr id="1720" name="Shape 1720"/>
        <p:cNvGrpSpPr/>
        <p:nvPr/>
      </p:nvGrpSpPr>
      <p:grpSpPr>
        <a:xfrm>
          <a:off x="0" y="0"/>
          <a:ext cx="0" cy="0"/>
          <a:chOff x="0" y="0"/>
          <a:chExt cx="0" cy="0"/>
        </a:xfrm>
      </p:grpSpPr>
      <p:pic>
        <p:nvPicPr>
          <p:cNvPr descr="Background pattern&#10;&#10;Description automatically generated with medium confidence" id="1721" name="Google Shape;1721;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22" name="Google Shape;1722;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3" name="Google Shape;1723;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6" name="Google Shape;1726;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7" name="Google Shape;1727;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Kr7OPOMEnA=">
    <p:spTree>
      <p:nvGrpSpPr>
        <p:cNvPr id="1728" name="Shape 1728"/>
        <p:cNvGrpSpPr/>
        <p:nvPr/>
      </p:nvGrpSpPr>
      <p:grpSpPr>
        <a:xfrm>
          <a:off x="0" y="0"/>
          <a:ext cx="0" cy="0"/>
          <a:chOff x="0" y="0"/>
          <a:chExt cx="0" cy="0"/>
        </a:xfrm>
      </p:grpSpPr>
      <p:pic>
        <p:nvPicPr>
          <p:cNvPr descr="Background pattern&#10;&#10;Description automatically generated" id="1729" name="Google Shape;1729;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0" name="Google Shape;1730;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4" name="Google Shape;1734;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5" name="Google Shape;1735;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pd7a4NfvDs=">
    <p:spTree>
      <p:nvGrpSpPr>
        <p:cNvPr id="1736" name="Shape 1736"/>
        <p:cNvGrpSpPr/>
        <p:nvPr/>
      </p:nvGrpSpPr>
      <p:grpSpPr>
        <a:xfrm>
          <a:off x="0" y="0"/>
          <a:ext cx="0" cy="0"/>
          <a:chOff x="0" y="0"/>
          <a:chExt cx="0" cy="0"/>
        </a:xfrm>
      </p:grpSpPr>
      <p:pic>
        <p:nvPicPr>
          <p:cNvPr descr="Background pattern&#10;&#10;Description automatically generated" id="1737" name="Google Shape;1737;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8" name="Google Shape;1738;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40" name="Google Shape;1740;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42" name="Google Shape;1742;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7e5OmFcpos=">
    <p:spTree>
      <p:nvGrpSpPr>
        <p:cNvPr id="1743" name="Shape 1743"/>
        <p:cNvGrpSpPr/>
        <p:nvPr/>
      </p:nvGrpSpPr>
      <p:grpSpPr>
        <a:xfrm>
          <a:off x="0" y="0"/>
          <a:ext cx="0" cy="0"/>
          <a:chOff x="0" y="0"/>
          <a:chExt cx="0" cy="0"/>
        </a:xfrm>
      </p:grpSpPr>
      <p:pic>
        <p:nvPicPr>
          <p:cNvPr descr="Background pattern&#10;&#10;Description automatically generated" id="1744" name="Google Shape;1744;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5" name="Google Shape;1745;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9" name="Google Shape;1749;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50" name="Google Shape;1750;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2W1bEpMH/8=">
    <p:spTree>
      <p:nvGrpSpPr>
        <p:cNvPr id="1751" name="Shape 1751"/>
        <p:cNvGrpSpPr/>
        <p:nvPr/>
      </p:nvGrpSpPr>
      <p:grpSpPr>
        <a:xfrm>
          <a:off x="0" y="0"/>
          <a:ext cx="0" cy="0"/>
          <a:chOff x="0" y="0"/>
          <a:chExt cx="0" cy="0"/>
        </a:xfrm>
      </p:grpSpPr>
      <p:pic>
        <p:nvPicPr>
          <p:cNvPr descr="Background pattern&#10;&#10;Description automatically generated" id="1752" name="Google Shape;1752;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3" name="Google Shape;1753;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5" name="Google Shape;1755;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7" name="Google Shape;1757;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s0JyanmWWA=">
    <p:spTree>
      <p:nvGrpSpPr>
        <p:cNvPr id="1758"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60" name="Google Shape;1760;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61" name="Google Shape;1761;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62" name="Google Shape;1762;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3" name="Google Shape;1763;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8CAWNf7W+M=">
    <p:spTree>
      <p:nvGrpSpPr>
        <p:cNvPr id="1764"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descr="Surface chart&#10;&#10;Description automatically generated with low confidence" id="1766" name="Google Shape;1766;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7" name="Google Shape;1767;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8" name="Google Shape;1768;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9" name="Google Shape;1769;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70" name="Google Shape;1770;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1" name="Google Shape;1771;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72"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4" name="Google Shape;1774;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6" name="Google Shape;1776;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7" name="Google Shape;1777;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5"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7" name="Google Shape;77;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8" name="Google Shape;78;p224"/>
          <p:cNvSpPr/>
          <p:nvPr>
            <p:ph idx="2" type="pic"/>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1" name="Google Shape;81;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8"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2" name="Google Shape;1782;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6" name="Google Shape;1786;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7" name="Google Shape;1787;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8"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92" name="Google Shape;1792;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6" name="Google Shape;1796;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7" name="Google Shape;1797;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vmjIQfqtF0=">
    <p:spTree>
      <p:nvGrpSpPr>
        <p:cNvPr id="1798"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0" name="Google Shape;1800;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25"/>
          <p:cNvSpPr/>
          <p:nvPr>
            <p:ph idx="2" type="pic"/>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3" name="Google Shape;1803;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4" name="Google Shape;1804;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ORC0upUlaM=">
    <p:spTree>
      <p:nvGrpSpPr>
        <p:cNvPr id="1805"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7" name="Google Shape;1807;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26"/>
          <p:cNvSpPr/>
          <p:nvPr>
            <p:ph idx="2" type="pic"/>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0" name="Google Shape;1810;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1" name="Google Shape;1811;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NddCJ7k8bQ=">
    <p:spTree>
      <p:nvGrpSpPr>
        <p:cNvPr id="1812"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4" name="Google Shape;1814;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27"/>
          <p:cNvSpPr/>
          <p:nvPr>
            <p:ph idx="2" type="pic"/>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7" name="Google Shape;1817;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8" name="Google Shape;1818;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9"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21" name="Google Shape;1821;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22" name="Google Shape;1822;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3" name="Google Shape;1823;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4" name="Google Shape;1824;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5" name="Google Shape;1825;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6" name="Google Shape;1826;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0Xe9e9IKF4=">
    <p:spTree>
      <p:nvGrpSpPr>
        <p:cNvPr id="1827" name="Shape 1827"/>
        <p:cNvGrpSpPr/>
        <p:nvPr/>
      </p:nvGrpSpPr>
      <p:grpSpPr>
        <a:xfrm>
          <a:off x="0" y="0"/>
          <a:ext cx="0" cy="0"/>
          <a:chOff x="0" y="0"/>
          <a:chExt cx="0" cy="0"/>
        </a:xfrm>
      </p:grpSpPr>
      <p:pic>
        <p:nvPicPr>
          <p:cNvPr descr="A picture containing graphical user interface&#10;&#10;Description automatically generated" id="1828" name="Google Shape;1828;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9" name="Google Shape;1829;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30"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3"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5" name="Google Shape;85;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6" name="Google Shape;86;p225"/>
          <p:cNvSpPr/>
          <p:nvPr>
            <p:ph idx="2" type="pic"/>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9" name="Google Shape;89;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3" name="Google Shape;93;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4" name="Google Shape;94;p226"/>
          <p:cNvSpPr/>
          <p:nvPr>
            <p:ph idx="2" type="pic"/>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7" name="Google Shape;97;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99" name="Shape 99"/>
        <p:cNvGrpSpPr/>
        <p:nvPr/>
      </p:nvGrpSpPr>
      <p:grpSpPr>
        <a:xfrm>
          <a:off x="0" y="0"/>
          <a:ext cx="0" cy="0"/>
          <a:chOff x="0" y="0"/>
          <a:chExt cx="0" cy="0"/>
        </a:xfrm>
      </p:grpSpPr>
      <p:pic>
        <p:nvPicPr>
          <p:cNvPr descr="Shape&#10;&#10;Description automatically generated with low confidence" id="100" name="Google Shape;100;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1" name="Google Shape;101;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04" name="Shape 104"/>
        <p:cNvGrpSpPr/>
        <p:nvPr/>
      </p:nvGrpSpPr>
      <p:grpSpPr>
        <a:xfrm>
          <a:off x="0" y="0"/>
          <a:ext cx="0" cy="0"/>
          <a:chOff x="0" y="0"/>
          <a:chExt cx="0" cy="0"/>
        </a:xfrm>
      </p:grpSpPr>
      <p:pic>
        <p:nvPicPr>
          <p:cNvPr descr="Shape&#10;&#10;Description automatically generated with low confidence" id="105" name="Google Shape;105;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6" name="Google Shape;106;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9" name="Google Shape;109;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0" name="Google Shape;110;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11" name="Google Shape;111;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12" name="Shape 112"/>
        <p:cNvGrpSpPr/>
        <p:nvPr/>
      </p:nvGrpSpPr>
      <p:grpSpPr>
        <a:xfrm>
          <a:off x="0" y="0"/>
          <a:ext cx="0" cy="0"/>
          <a:chOff x="0" y="0"/>
          <a:chExt cx="0" cy="0"/>
        </a:xfrm>
      </p:grpSpPr>
      <p:pic>
        <p:nvPicPr>
          <p:cNvPr descr="Shape&#10;&#10;Description automatically generated with low confidence" id="113" name="Google Shape;113;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4" name="Google Shape;114;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7" name="Google Shape;117;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8" name="Google Shape;118;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9" name="Google Shape;119;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0" name="Shape 120"/>
        <p:cNvGrpSpPr/>
        <p:nvPr/>
      </p:nvGrpSpPr>
      <p:grpSpPr>
        <a:xfrm>
          <a:off x="0" y="0"/>
          <a:ext cx="0" cy="0"/>
          <a:chOff x="0" y="0"/>
          <a:chExt cx="0" cy="0"/>
        </a:xfrm>
      </p:grpSpPr>
      <p:pic>
        <p:nvPicPr>
          <p:cNvPr descr="Shape&#10;&#10;Description automatically generated with low confidence" id="121" name="Google Shape;121;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2" name="Google Shape;122;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5" name="Google Shape;125;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6" name="Google Shape;126;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7" name="Google Shape;127;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28" name="Shape 128"/>
        <p:cNvGrpSpPr/>
        <p:nvPr/>
      </p:nvGrpSpPr>
      <p:grpSpPr>
        <a:xfrm>
          <a:off x="0" y="0"/>
          <a:ext cx="0" cy="0"/>
          <a:chOff x="0" y="0"/>
          <a:chExt cx="0" cy="0"/>
        </a:xfrm>
      </p:grpSpPr>
      <p:pic>
        <p:nvPicPr>
          <p:cNvPr descr="Shape&#10;&#10;Description automatically generated with low confidence" id="129" name="Google Shape;129;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34" name="Google Shape;134;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35" name="Google Shape;135;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6" name="Shape 136"/>
        <p:cNvGrpSpPr/>
        <p:nvPr/>
      </p:nvGrpSpPr>
      <p:grpSpPr>
        <a:xfrm>
          <a:off x="0" y="0"/>
          <a:ext cx="0" cy="0"/>
          <a:chOff x="0" y="0"/>
          <a:chExt cx="0" cy="0"/>
        </a:xfrm>
      </p:grpSpPr>
      <p:pic>
        <p:nvPicPr>
          <p:cNvPr descr="Shape&#10;&#10;Description automatically generated with low confidence" id="137" name="Google Shape;137;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9" name="Google Shape;139;p232"/>
          <p:cNvSpPr/>
          <p:nvPr>
            <p:ph idx="2" type="pic"/>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1" name="Google Shape;141;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2" name="Google Shape;142;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43" name="Shape 143"/>
        <p:cNvGrpSpPr/>
        <p:nvPr/>
      </p:nvGrpSpPr>
      <p:grpSpPr>
        <a:xfrm>
          <a:off x="0" y="0"/>
          <a:ext cx="0" cy="0"/>
          <a:chOff x="0" y="0"/>
          <a:chExt cx="0" cy="0"/>
        </a:xfrm>
      </p:grpSpPr>
      <p:pic>
        <p:nvPicPr>
          <p:cNvPr descr="Shape&#10;&#10;Description automatically generated with low confidence" id="144" name="Google Shape;144;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6" name="Google Shape;146;p233"/>
          <p:cNvSpPr/>
          <p:nvPr>
            <p:ph idx="2" type="pic"/>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8" name="Google Shape;148;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50"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2" name="Google Shape;152;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4"/>
          <p:cNvSpPr/>
          <p:nvPr>
            <p:ph idx="2" type="pic"/>
          </p:nvPr>
        </p:nvSpPr>
        <p:spPr>
          <a:xfrm>
            <a:off x="1" y="0"/>
            <a:ext cx="4572000" cy="5143494"/>
          </a:xfrm>
          <a:prstGeom prst="rect">
            <a:avLst/>
          </a:prstGeom>
          <a:noFill/>
          <a:ln>
            <a:noFill/>
          </a:ln>
        </p:spPr>
      </p:sp>
      <p:sp>
        <p:nvSpPr>
          <p:cNvPr id="154" name="Google Shape;154;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234"/>
          <p:cNvSpPr/>
          <p:nvPr>
            <p:ph idx="3" type="pic"/>
          </p:nvPr>
        </p:nvSpPr>
        <p:spPr>
          <a:xfrm>
            <a:off x="4408678" y="1539292"/>
            <a:ext cx="318677" cy="318677"/>
          </a:xfrm>
          <a:prstGeom prst="rect">
            <a:avLst/>
          </a:prstGeom>
          <a:noFill/>
          <a:ln>
            <a:noFill/>
          </a:ln>
        </p:spPr>
      </p:sp>
      <p:sp>
        <p:nvSpPr>
          <p:cNvPr id="158" name="Google Shape;158;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 name="Google Shape;159;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34"/>
          <p:cNvSpPr/>
          <p:nvPr>
            <p:ph idx="4" type="pic"/>
          </p:nvPr>
        </p:nvSpPr>
        <p:spPr>
          <a:xfrm>
            <a:off x="4408678" y="3122801"/>
            <a:ext cx="318677" cy="318677"/>
          </a:xfrm>
          <a:prstGeom prst="rect">
            <a:avLst/>
          </a:prstGeom>
          <a:noFill/>
          <a:ln>
            <a:noFill/>
          </a:ln>
        </p:spPr>
      </p:sp>
      <p:sp>
        <p:nvSpPr>
          <p:cNvPr id="161" name="Google Shape;161;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62"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 name="Google Shape;164;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5"/>
          <p:cNvSpPr/>
          <p:nvPr>
            <p:ph idx="2" type="pic"/>
          </p:nvPr>
        </p:nvSpPr>
        <p:spPr>
          <a:xfrm>
            <a:off x="1" y="0"/>
            <a:ext cx="4572000" cy="5143494"/>
          </a:xfrm>
          <a:prstGeom prst="rect">
            <a:avLst/>
          </a:prstGeom>
          <a:noFill/>
          <a:ln>
            <a:noFill/>
          </a:ln>
        </p:spPr>
      </p:sp>
      <p:sp>
        <p:nvSpPr>
          <p:cNvPr id="166" name="Google Shape;166;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p235"/>
          <p:cNvSpPr/>
          <p:nvPr>
            <p:ph idx="3" type="pic"/>
          </p:nvPr>
        </p:nvSpPr>
        <p:spPr>
          <a:xfrm>
            <a:off x="4408678" y="1539292"/>
            <a:ext cx="318677" cy="318677"/>
          </a:xfrm>
          <a:prstGeom prst="rect">
            <a:avLst/>
          </a:prstGeom>
          <a:noFill/>
          <a:ln>
            <a:noFill/>
          </a:ln>
        </p:spPr>
      </p:sp>
      <p:sp>
        <p:nvSpPr>
          <p:cNvPr id="170" name="Google Shape;170;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p235"/>
          <p:cNvSpPr/>
          <p:nvPr>
            <p:ph idx="4" type="pic"/>
          </p:nvPr>
        </p:nvSpPr>
        <p:spPr>
          <a:xfrm>
            <a:off x="4408678" y="3122801"/>
            <a:ext cx="318677" cy="318677"/>
          </a:xfrm>
          <a:prstGeom prst="rect">
            <a:avLst/>
          </a:prstGeom>
          <a:noFill/>
          <a:ln>
            <a:noFill/>
          </a:ln>
        </p:spPr>
      </p:sp>
      <p:sp>
        <p:nvSpPr>
          <p:cNvPr id="173" name="Google Shape;173;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74" name="Shape 174"/>
        <p:cNvGrpSpPr/>
        <p:nvPr/>
      </p:nvGrpSpPr>
      <p:grpSpPr>
        <a:xfrm>
          <a:off x="0" y="0"/>
          <a:ext cx="0" cy="0"/>
          <a:chOff x="0" y="0"/>
          <a:chExt cx="0" cy="0"/>
        </a:xfrm>
      </p:grpSpPr>
      <p:pic>
        <p:nvPicPr>
          <p:cNvPr descr="Shape&#10;&#10;Description automatically generated with low confidence" id="175" name="Google Shape;175;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0" name="Google Shape;180;p236"/>
          <p:cNvSpPr/>
          <p:nvPr>
            <p:ph idx="2" type="pic"/>
          </p:nvPr>
        </p:nvSpPr>
        <p:spPr>
          <a:xfrm>
            <a:off x="219360" y="856040"/>
            <a:ext cx="3958630" cy="4287460"/>
          </a:xfrm>
          <a:prstGeom prst="rect">
            <a:avLst/>
          </a:prstGeom>
          <a:noFill/>
          <a:ln>
            <a:noFill/>
          </a:ln>
        </p:spPr>
      </p:sp>
      <p:sp>
        <p:nvSpPr>
          <p:cNvPr id="181" name="Google Shape;181;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84" name="Shape 184"/>
        <p:cNvGrpSpPr/>
        <p:nvPr/>
      </p:nvGrpSpPr>
      <p:grpSpPr>
        <a:xfrm>
          <a:off x="0" y="0"/>
          <a:ext cx="0" cy="0"/>
          <a:chOff x="0" y="0"/>
          <a:chExt cx="0" cy="0"/>
        </a:xfrm>
      </p:grpSpPr>
      <p:pic>
        <p:nvPicPr>
          <p:cNvPr descr="Shape&#10;&#10;Description automatically generated with low confidence" id="185" name="Google Shape;185;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6" name="Google Shape;186;p237"/>
          <p:cNvSpPr/>
          <p:nvPr>
            <p:ph idx="2" type="pic"/>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 name="Google Shape;188;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 name="Google Shape;189;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1" name="Shape 191"/>
        <p:cNvGrpSpPr/>
        <p:nvPr/>
      </p:nvGrpSpPr>
      <p:grpSpPr>
        <a:xfrm>
          <a:off x="0" y="0"/>
          <a:ext cx="0" cy="0"/>
          <a:chOff x="0" y="0"/>
          <a:chExt cx="0" cy="0"/>
        </a:xfrm>
      </p:grpSpPr>
      <p:pic>
        <p:nvPicPr>
          <p:cNvPr descr="Shape&#10;&#10;Description automatically generated with low confidence" id="192" name="Google Shape;192;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238"/>
          <p:cNvSpPr/>
          <p:nvPr>
            <p:ph idx="2" type="pic"/>
          </p:nvPr>
        </p:nvSpPr>
        <p:spPr>
          <a:xfrm>
            <a:off x="219360" y="856040"/>
            <a:ext cx="3958630" cy="4287460"/>
          </a:xfrm>
          <a:prstGeom prst="rect">
            <a:avLst/>
          </a:prstGeom>
          <a:noFill/>
          <a:ln>
            <a:noFill/>
          </a:ln>
        </p:spPr>
      </p:sp>
      <p:sp>
        <p:nvSpPr>
          <p:cNvPr id="195" name="Google Shape;195;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8" name="Shape 198"/>
        <p:cNvGrpSpPr/>
        <p:nvPr/>
      </p:nvGrpSpPr>
      <p:grpSpPr>
        <a:xfrm>
          <a:off x="0" y="0"/>
          <a:ext cx="0" cy="0"/>
          <a:chOff x="0" y="0"/>
          <a:chExt cx="0" cy="0"/>
        </a:xfrm>
      </p:grpSpPr>
      <p:pic>
        <p:nvPicPr>
          <p:cNvPr descr="Shape&#10;&#10;Description automatically generated with low confidence" id="199" name="Google Shape;199;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239"/>
          <p:cNvSpPr/>
          <p:nvPr>
            <p:ph idx="2" type="pic"/>
          </p:nvPr>
        </p:nvSpPr>
        <p:spPr>
          <a:xfrm>
            <a:off x="235670" y="0"/>
            <a:ext cx="3582186" cy="5143494"/>
          </a:xfrm>
          <a:prstGeom prst="rect">
            <a:avLst/>
          </a:prstGeom>
          <a:noFill/>
          <a:ln>
            <a:noFill/>
          </a:ln>
        </p:spPr>
      </p:sp>
      <p:sp>
        <p:nvSpPr>
          <p:cNvPr id="202" name="Google Shape;202;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 name="Google Shape;203;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4"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6" name="Google Shape;206;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40"/>
          <p:cNvSpPr/>
          <p:nvPr>
            <p:ph idx="2" type="pic"/>
          </p:nvPr>
        </p:nvSpPr>
        <p:spPr>
          <a:xfrm>
            <a:off x="-1" y="0"/>
            <a:ext cx="5312965" cy="5143494"/>
          </a:xfrm>
          <a:prstGeom prst="rect">
            <a:avLst/>
          </a:prstGeom>
          <a:noFill/>
          <a:ln>
            <a:noFill/>
          </a:ln>
        </p:spPr>
      </p:sp>
      <p:sp>
        <p:nvSpPr>
          <p:cNvPr id="209" name="Google Shape;209;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14" name="Google Shape;214;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16" name="Google Shape;216;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19"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30" name="Google Shape;230;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17" name="Shape 17"/>
        <p:cNvGrpSpPr/>
        <p:nvPr/>
      </p:nvGrpSpPr>
      <p:grpSpPr>
        <a:xfrm>
          <a:off x="0" y="0"/>
          <a:ext cx="0" cy="0"/>
          <a:chOff x="0" y="0"/>
          <a:chExt cx="0" cy="0"/>
        </a:xfrm>
      </p:grpSpPr>
      <p:pic>
        <p:nvPicPr>
          <p:cNvPr descr="A computer on a table&#10;&#10;Description automatically generated with medium confidence" id="18" name="Google Shape;18;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19" name="Google Shape;19;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20" name="Google Shape;20;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1" name="Google Shape;21;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22" name="Google Shape;22;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 name="Google Shape;24;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2" name="Google Shape;242;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43"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45" name="Google Shape;245;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6"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8" name="Google Shape;248;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9" name="Shape 249"/>
        <p:cNvGrpSpPr/>
        <p:nvPr/>
      </p:nvGrpSpPr>
      <p:grpSpPr>
        <a:xfrm>
          <a:off x="0" y="0"/>
          <a:ext cx="0" cy="0"/>
          <a:chOff x="0" y="0"/>
          <a:chExt cx="0" cy="0"/>
        </a:xfrm>
      </p:grpSpPr>
      <p:pic>
        <p:nvPicPr>
          <p:cNvPr descr="Icon&#10;&#10;Description automatically generated" id="250" name="Google Shape;250;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51" name="Google Shape;251;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 name="Google Shape;252;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3" name="Shape 253"/>
        <p:cNvGrpSpPr/>
        <p:nvPr/>
      </p:nvGrpSpPr>
      <p:grpSpPr>
        <a:xfrm>
          <a:off x="0" y="0"/>
          <a:ext cx="0" cy="0"/>
          <a:chOff x="0" y="0"/>
          <a:chExt cx="0" cy="0"/>
        </a:xfrm>
      </p:grpSpPr>
      <p:pic>
        <p:nvPicPr>
          <p:cNvPr descr="Shape&#10;&#10;Description automatically generated with low confidence" id="254" name="Google Shape;254;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1" name="Google Shape;261;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65" name="Shape 265"/>
        <p:cNvGrpSpPr/>
        <p:nvPr/>
      </p:nvGrpSpPr>
      <p:grpSpPr>
        <a:xfrm>
          <a:off x="0" y="0"/>
          <a:ext cx="0" cy="0"/>
          <a:chOff x="0" y="0"/>
          <a:chExt cx="0" cy="0"/>
        </a:xfrm>
      </p:grpSpPr>
      <p:pic>
        <p:nvPicPr>
          <p:cNvPr descr="Shape&#10;&#10;Description automatically generated with low confidence" id="266" name="Google Shape;266;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73" name="Google Shape;273;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 name="Google Shape;275;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77" name="Shape 277"/>
        <p:cNvGrpSpPr/>
        <p:nvPr/>
      </p:nvGrpSpPr>
      <p:grpSpPr>
        <a:xfrm>
          <a:off x="0" y="0"/>
          <a:ext cx="0" cy="0"/>
          <a:chOff x="0" y="0"/>
          <a:chExt cx="0" cy="0"/>
        </a:xfrm>
      </p:grpSpPr>
      <p:pic>
        <p:nvPicPr>
          <p:cNvPr descr="Shape&#10;&#10;Description automatically generated with low confidence" id="278" name="Google Shape;278;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9" name="Google Shape;279;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4" name="Google Shape;284;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9" name="Google Shape;289;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90" name="Google Shape;290;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 name="Google Shape;292;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 name="Google Shape;293;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 name="Google Shape;294;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296" name="Shape 296"/>
        <p:cNvGrpSpPr/>
        <p:nvPr/>
      </p:nvGrpSpPr>
      <p:grpSpPr>
        <a:xfrm>
          <a:off x="0" y="0"/>
          <a:ext cx="0" cy="0"/>
          <a:chOff x="0" y="0"/>
          <a:chExt cx="0" cy="0"/>
        </a:xfrm>
      </p:grpSpPr>
      <p:pic>
        <p:nvPicPr>
          <p:cNvPr descr="Shape&#10;&#10;Description automatically generated with low confidence" id="297" name="Google Shape;297;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1" name="Google Shape;301;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5" name="Google Shape;305;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6" name="Google Shape;306;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9" name="Google Shape;309;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12" name="Shape 312"/>
        <p:cNvGrpSpPr/>
        <p:nvPr/>
      </p:nvGrpSpPr>
      <p:grpSpPr>
        <a:xfrm>
          <a:off x="0" y="0"/>
          <a:ext cx="0" cy="0"/>
          <a:chOff x="0" y="0"/>
          <a:chExt cx="0" cy="0"/>
        </a:xfrm>
      </p:grpSpPr>
      <p:pic>
        <p:nvPicPr>
          <p:cNvPr descr="Shape&#10;&#10;Description automatically generated with low confidence" id="313" name="Google Shape;313;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20" name="Google Shape;320;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1" name="Google Shape;321;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2" name="Google Shape;322;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3" name="Google Shape;323;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4" name="Google Shape;324;p251"/>
          <p:cNvSpPr/>
          <p:nvPr>
            <p:ph idx="5" type="pic"/>
          </p:nvPr>
        </p:nvSpPr>
        <p:spPr>
          <a:xfrm>
            <a:off x="1460973" y="2631002"/>
            <a:ext cx="539010" cy="538720"/>
          </a:xfrm>
          <a:prstGeom prst="rect">
            <a:avLst/>
          </a:prstGeom>
          <a:noFill/>
          <a:ln>
            <a:noFill/>
          </a:ln>
        </p:spPr>
      </p:sp>
      <p:sp>
        <p:nvSpPr>
          <p:cNvPr id="325" name="Google Shape;325;p251"/>
          <p:cNvSpPr/>
          <p:nvPr>
            <p:ph idx="6" type="pic"/>
          </p:nvPr>
        </p:nvSpPr>
        <p:spPr>
          <a:xfrm>
            <a:off x="4302493" y="2631002"/>
            <a:ext cx="539010" cy="538720"/>
          </a:xfrm>
          <a:prstGeom prst="rect">
            <a:avLst/>
          </a:prstGeom>
          <a:noFill/>
          <a:ln>
            <a:noFill/>
          </a:ln>
        </p:spPr>
      </p:sp>
      <p:sp>
        <p:nvSpPr>
          <p:cNvPr id="326" name="Google Shape;326;p251"/>
          <p:cNvSpPr/>
          <p:nvPr>
            <p:ph idx="7" type="pic"/>
          </p:nvPr>
        </p:nvSpPr>
        <p:spPr>
          <a:xfrm>
            <a:off x="7144013" y="2631002"/>
            <a:ext cx="539010" cy="538720"/>
          </a:xfrm>
          <a:prstGeom prst="rect">
            <a:avLst/>
          </a:prstGeom>
          <a:noFill/>
          <a:ln>
            <a:noFill/>
          </a:ln>
        </p:spPr>
      </p:sp>
      <p:sp>
        <p:nvSpPr>
          <p:cNvPr id="327" name="Google Shape;327;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29" name="Shape 329"/>
        <p:cNvGrpSpPr/>
        <p:nvPr/>
      </p:nvGrpSpPr>
      <p:grpSpPr>
        <a:xfrm>
          <a:off x="0" y="0"/>
          <a:ext cx="0" cy="0"/>
          <a:chOff x="0" y="0"/>
          <a:chExt cx="0" cy="0"/>
        </a:xfrm>
      </p:grpSpPr>
      <p:pic>
        <p:nvPicPr>
          <p:cNvPr descr="Shape&#10;&#10;Description automatically generated with low confidence" id="330" name="Google Shape;330;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7" name="Google Shape;337;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8" name="Google Shape;338;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9" name="Google Shape;339;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0" name="Google Shape;340;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1" name="Google Shape;341;p252"/>
          <p:cNvSpPr/>
          <p:nvPr>
            <p:ph idx="5" type="pic"/>
          </p:nvPr>
        </p:nvSpPr>
        <p:spPr>
          <a:xfrm>
            <a:off x="1460973" y="2631002"/>
            <a:ext cx="539010" cy="538720"/>
          </a:xfrm>
          <a:prstGeom prst="rect">
            <a:avLst/>
          </a:prstGeom>
          <a:noFill/>
          <a:ln>
            <a:noFill/>
          </a:ln>
        </p:spPr>
      </p:sp>
      <p:sp>
        <p:nvSpPr>
          <p:cNvPr id="342" name="Google Shape;342;p252"/>
          <p:cNvSpPr/>
          <p:nvPr>
            <p:ph idx="6" type="pic"/>
          </p:nvPr>
        </p:nvSpPr>
        <p:spPr>
          <a:xfrm>
            <a:off x="4302493" y="2631002"/>
            <a:ext cx="539010" cy="538720"/>
          </a:xfrm>
          <a:prstGeom prst="rect">
            <a:avLst/>
          </a:prstGeom>
          <a:noFill/>
          <a:ln>
            <a:noFill/>
          </a:ln>
        </p:spPr>
      </p:sp>
      <p:sp>
        <p:nvSpPr>
          <p:cNvPr id="343" name="Google Shape;343;p252"/>
          <p:cNvSpPr/>
          <p:nvPr>
            <p:ph idx="7" type="pic"/>
          </p:nvPr>
        </p:nvSpPr>
        <p:spPr>
          <a:xfrm>
            <a:off x="7144013" y="2631002"/>
            <a:ext cx="539010" cy="538720"/>
          </a:xfrm>
          <a:prstGeom prst="rect">
            <a:avLst/>
          </a:prstGeom>
          <a:noFill/>
          <a:ln>
            <a:noFill/>
          </a:ln>
        </p:spPr>
      </p:sp>
      <p:sp>
        <p:nvSpPr>
          <p:cNvPr id="344" name="Google Shape;344;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25" name="Shape 25"/>
        <p:cNvGrpSpPr/>
        <p:nvPr/>
      </p:nvGrpSpPr>
      <p:grpSpPr>
        <a:xfrm>
          <a:off x="0" y="0"/>
          <a:ext cx="0" cy="0"/>
          <a:chOff x="0" y="0"/>
          <a:chExt cx="0" cy="0"/>
        </a:xfrm>
      </p:grpSpPr>
      <p:pic>
        <p:nvPicPr>
          <p:cNvPr descr="Graphical user interface, application&#10;&#10;Description automatically generated" id="26" name="Google Shape;26;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27" name="Google Shape;27;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46" name="Shape 346"/>
        <p:cNvGrpSpPr/>
        <p:nvPr/>
      </p:nvGrpSpPr>
      <p:grpSpPr>
        <a:xfrm>
          <a:off x="0" y="0"/>
          <a:ext cx="0" cy="0"/>
          <a:chOff x="0" y="0"/>
          <a:chExt cx="0" cy="0"/>
        </a:xfrm>
      </p:grpSpPr>
      <p:pic>
        <p:nvPicPr>
          <p:cNvPr descr="Shape&#10;&#10;Description automatically generated with low confidence" id="347" name="Google Shape;347;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4" name="Google Shape;354;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5" name="Google Shape;355;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253"/>
          <p:cNvSpPr/>
          <p:nvPr>
            <p:ph idx="5" type="pic"/>
          </p:nvPr>
        </p:nvSpPr>
        <p:spPr>
          <a:xfrm>
            <a:off x="1460973" y="2631002"/>
            <a:ext cx="539010" cy="538720"/>
          </a:xfrm>
          <a:prstGeom prst="rect">
            <a:avLst/>
          </a:prstGeom>
          <a:noFill/>
          <a:ln>
            <a:noFill/>
          </a:ln>
        </p:spPr>
      </p:sp>
      <p:sp>
        <p:nvSpPr>
          <p:cNvPr id="359" name="Google Shape;359;p253"/>
          <p:cNvSpPr/>
          <p:nvPr>
            <p:ph idx="6" type="pic"/>
          </p:nvPr>
        </p:nvSpPr>
        <p:spPr>
          <a:xfrm>
            <a:off x="4302493" y="2631002"/>
            <a:ext cx="539010" cy="538720"/>
          </a:xfrm>
          <a:prstGeom prst="rect">
            <a:avLst/>
          </a:prstGeom>
          <a:noFill/>
          <a:ln>
            <a:noFill/>
          </a:ln>
        </p:spPr>
      </p:sp>
      <p:sp>
        <p:nvSpPr>
          <p:cNvPr id="360" name="Google Shape;360;p253"/>
          <p:cNvSpPr/>
          <p:nvPr>
            <p:ph idx="7" type="pic"/>
          </p:nvPr>
        </p:nvSpPr>
        <p:spPr>
          <a:xfrm>
            <a:off x="7144013" y="2631002"/>
            <a:ext cx="539010" cy="538720"/>
          </a:xfrm>
          <a:prstGeom prst="rect">
            <a:avLst/>
          </a:prstGeom>
          <a:noFill/>
          <a:ln>
            <a:noFill/>
          </a:ln>
        </p:spPr>
      </p:sp>
      <p:sp>
        <p:nvSpPr>
          <p:cNvPr id="361" name="Google Shape;361;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2" name="Google Shape;362;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63" name="Shape 363"/>
        <p:cNvGrpSpPr/>
        <p:nvPr/>
      </p:nvGrpSpPr>
      <p:grpSpPr>
        <a:xfrm>
          <a:off x="0" y="0"/>
          <a:ext cx="0" cy="0"/>
          <a:chOff x="0" y="0"/>
          <a:chExt cx="0" cy="0"/>
        </a:xfrm>
      </p:grpSpPr>
      <p:pic>
        <p:nvPicPr>
          <p:cNvPr descr="Shape&#10;&#10;Description automatically generated with low confidence" id="364" name="Google Shape;364;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1" name="Google Shape;371;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2" name="Google Shape;372;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254"/>
          <p:cNvSpPr/>
          <p:nvPr>
            <p:ph idx="5" type="pic"/>
          </p:nvPr>
        </p:nvSpPr>
        <p:spPr>
          <a:xfrm>
            <a:off x="1460973" y="2631002"/>
            <a:ext cx="539010" cy="538720"/>
          </a:xfrm>
          <a:prstGeom prst="rect">
            <a:avLst/>
          </a:prstGeom>
          <a:noFill/>
          <a:ln>
            <a:noFill/>
          </a:ln>
        </p:spPr>
      </p:sp>
      <p:sp>
        <p:nvSpPr>
          <p:cNvPr id="376" name="Google Shape;376;p254"/>
          <p:cNvSpPr/>
          <p:nvPr>
            <p:ph idx="6" type="pic"/>
          </p:nvPr>
        </p:nvSpPr>
        <p:spPr>
          <a:xfrm>
            <a:off x="4302493" y="2631002"/>
            <a:ext cx="539010" cy="538720"/>
          </a:xfrm>
          <a:prstGeom prst="rect">
            <a:avLst/>
          </a:prstGeom>
          <a:noFill/>
          <a:ln>
            <a:noFill/>
          </a:ln>
        </p:spPr>
      </p:sp>
      <p:sp>
        <p:nvSpPr>
          <p:cNvPr id="377" name="Google Shape;377;p254"/>
          <p:cNvSpPr/>
          <p:nvPr>
            <p:ph idx="7" type="pic"/>
          </p:nvPr>
        </p:nvSpPr>
        <p:spPr>
          <a:xfrm>
            <a:off x="7144013" y="2631002"/>
            <a:ext cx="539010" cy="538720"/>
          </a:xfrm>
          <a:prstGeom prst="rect">
            <a:avLst/>
          </a:prstGeom>
          <a:noFill/>
          <a:ln>
            <a:noFill/>
          </a:ln>
        </p:spPr>
      </p:sp>
      <p:sp>
        <p:nvSpPr>
          <p:cNvPr id="378" name="Google Shape;378;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80" name="Shape 380"/>
        <p:cNvGrpSpPr/>
        <p:nvPr/>
      </p:nvGrpSpPr>
      <p:grpSpPr>
        <a:xfrm>
          <a:off x="0" y="0"/>
          <a:ext cx="0" cy="0"/>
          <a:chOff x="0" y="0"/>
          <a:chExt cx="0" cy="0"/>
        </a:xfrm>
      </p:grpSpPr>
      <p:pic>
        <p:nvPicPr>
          <p:cNvPr descr="Shape&#10;&#10;Description automatically generated with low confidence" id="381" name="Google Shape;381;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84" name="Google Shape;384;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 name="Google Shape;385;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 name="Google Shape;387;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9" name="Google Shape;389;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0" name="Google Shape;390;p255"/>
          <p:cNvSpPr/>
          <p:nvPr>
            <p:ph idx="4" type="pic"/>
          </p:nvPr>
        </p:nvSpPr>
        <p:spPr>
          <a:xfrm>
            <a:off x="1324089" y="1830915"/>
            <a:ext cx="482600" cy="482600"/>
          </a:xfrm>
          <a:prstGeom prst="rect">
            <a:avLst/>
          </a:prstGeom>
          <a:noFill/>
          <a:ln>
            <a:noFill/>
          </a:ln>
        </p:spPr>
      </p:sp>
      <p:sp>
        <p:nvSpPr>
          <p:cNvPr id="391" name="Google Shape;391;p255"/>
          <p:cNvSpPr/>
          <p:nvPr>
            <p:ph idx="5" type="pic"/>
          </p:nvPr>
        </p:nvSpPr>
        <p:spPr>
          <a:xfrm>
            <a:off x="4330701" y="1830915"/>
            <a:ext cx="482600" cy="482600"/>
          </a:xfrm>
          <a:prstGeom prst="rect">
            <a:avLst/>
          </a:prstGeom>
          <a:noFill/>
          <a:ln>
            <a:noFill/>
          </a:ln>
        </p:spPr>
      </p:sp>
      <p:sp>
        <p:nvSpPr>
          <p:cNvPr id="392" name="Google Shape;392;p255"/>
          <p:cNvSpPr/>
          <p:nvPr>
            <p:ph idx="6" type="pic"/>
          </p:nvPr>
        </p:nvSpPr>
        <p:spPr>
          <a:xfrm>
            <a:off x="7337312" y="1830915"/>
            <a:ext cx="482600" cy="482600"/>
          </a:xfrm>
          <a:prstGeom prst="rect">
            <a:avLst/>
          </a:prstGeom>
          <a:noFill/>
          <a:ln>
            <a:noFill/>
          </a:ln>
        </p:spPr>
      </p:sp>
      <p:sp>
        <p:nvSpPr>
          <p:cNvPr id="393" name="Google Shape;393;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4" name="Google Shape;394;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 name="Google Shape;396;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398" name="Shape 398"/>
        <p:cNvGrpSpPr/>
        <p:nvPr/>
      </p:nvGrpSpPr>
      <p:grpSpPr>
        <a:xfrm>
          <a:off x="0" y="0"/>
          <a:ext cx="0" cy="0"/>
          <a:chOff x="0" y="0"/>
          <a:chExt cx="0" cy="0"/>
        </a:xfrm>
      </p:grpSpPr>
      <p:pic>
        <p:nvPicPr>
          <p:cNvPr descr="Shape&#10;&#10;Description automatically generated with low confidence" id="399" name="Google Shape;399;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02" name="Google Shape;402;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3" name="Google Shape;403;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4" name="Google Shape;404;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5" name="Google Shape;405;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 name="Google Shape;408;p256"/>
          <p:cNvSpPr/>
          <p:nvPr>
            <p:ph idx="4" type="pic"/>
          </p:nvPr>
        </p:nvSpPr>
        <p:spPr>
          <a:xfrm>
            <a:off x="1324089" y="1830915"/>
            <a:ext cx="482600" cy="482600"/>
          </a:xfrm>
          <a:prstGeom prst="rect">
            <a:avLst/>
          </a:prstGeom>
          <a:noFill/>
          <a:ln>
            <a:noFill/>
          </a:ln>
        </p:spPr>
      </p:sp>
      <p:sp>
        <p:nvSpPr>
          <p:cNvPr id="409" name="Google Shape;409;p256"/>
          <p:cNvSpPr/>
          <p:nvPr>
            <p:ph idx="5" type="pic"/>
          </p:nvPr>
        </p:nvSpPr>
        <p:spPr>
          <a:xfrm>
            <a:off x="4330701" y="1830915"/>
            <a:ext cx="482600" cy="482600"/>
          </a:xfrm>
          <a:prstGeom prst="rect">
            <a:avLst/>
          </a:prstGeom>
          <a:noFill/>
          <a:ln>
            <a:noFill/>
          </a:ln>
        </p:spPr>
      </p:sp>
      <p:sp>
        <p:nvSpPr>
          <p:cNvPr id="410" name="Google Shape;410;p256"/>
          <p:cNvSpPr/>
          <p:nvPr>
            <p:ph idx="6" type="pic"/>
          </p:nvPr>
        </p:nvSpPr>
        <p:spPr>
          <a:xfrm>
            <a:off x="7337312" y="1830915"/>
            <a:ext cx="482600" cy="482600"/>
          </a:xfrm>
          <a:prstGeom prst="rect">
            <a:avLst/>
          </a:prstGeom>
          <a:noFill/>
          <a:ln>
            <a:noFill/>
          </a:ln>
        </p:spPr>
      </p:sp>
      <p:sp>
        <p:nvSpPr>
          <p:cNvPr id="411" name="Google Shape;411;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3" name="Google Shape;413;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16" name="Shape 416"/>
        <p:cNvGrpSpPr/>
        <p:nvPr/>
      </p:nvGrpSpPr>
      <p:grpSpPr>
        <a:xfrm>
          <a:off x="0" y="0"/>
          <a:ext cx="0" cy="0"/>
          <a:chOff x="0" y="0"/>
          <a:chExt cx="0" cy="0"/>
        </a:xfrm>
      </p:grpSpPr>
      <p:pic>
        <p:nvPicPr>
          <p:cNvPr descr="Shape&#10;&#10;Description automatically generated with low confidence" id="417" name="Google Shape;417;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3" name="Google Shape;423;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7" name="Google Shape;427;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1" name="Google Shape;431;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5" name="Google Shape;435;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36" name="Google Shape;436;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0" name="Google Shape;440;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Google Shape;441;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4" name="Google Shape;444;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46" name="Shape 446"/>
        <p:cNvGrpSpPr/>
        <p:nvPr/>
      </p:nvGrpSpPr>
      <p:grpSpPr>
        <a:xfrm>
          <a:off x="0" y="0"/>
          <a:ext cx="0" cy="0"/>
          <a:chOff x="0" y="0"/>
          <a:chExt cx="0" cy="0"/>
        </a:xfrm>
      </p:grpSpPr>
      <p:pic>
        <p:nvPicPr>
          <p:cNvPr descr="Shape&#10;&#10;Description automatically generated with low confidence" id="447" name="Google Shape;447;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56" name="Google Shape;456;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59" name="Google Shape;459;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60" name="Google Shape;460;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70" name="Shape 470"/>
        <p:cNvGrpSpPr/>
        <p:nvPr/>
      </p:nvGrpSpPr>
      <p:grpSpPr>
        <a:xfrm>
          <a:off x="0" y="0"/>
          <a:ext cx="0" cy="0"/>
          <a:chOff x="0" y="0"/>
          <a:chExt cx="0" cy="0"/>
        </a:xfrm>
      </p:grpSpPr>
      <p:pic>
        <p:nvPicPr>
          <p:cNvPr descr="Shape&#10;&#10;Description automatically generated with low confidence" id="471" name="Google Shape;471;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78" name="Google Shape;478;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480" name="Google Shape;480;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481" name="Google Shape;481;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83" name="Shape 483"/>
        <p:cNvGrpSpPr/>
        <p:nvPr/>
      </p:nvGrpSpPr>
      <p:grpSpPr>
        <a:xfrm>
          <a:off x="0" y="0"/>
          <a:ext cx="0" cy="0"/>
          <a:chOff x="0" y="0"/>
          <a:chExt cx="0" cy="0"/>
        </a:xfrm>
      </p:grpSpPr>
      <p:pic>
        <p:nvPicPr>
          <p:cNvPr descr="Shape&#10;&#10;Description automatically generated with low confidence" id="484" name="Google Shape;484;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91" name="Google Shape;491;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92" name="Google Shape;492;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4" name="Google Shape;494;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5" name="Google Shape;495;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96" name="Shape 496"/>
        <p:cNvGrpSpPr/>
        <p:nvPr/>
      </p:nvGrpSpPr>
      <p:grpSpPr>
        <a:xfrm>
          <a:off x="0" y="0"/>
          <a:ext cx="0" cy="0"/>
          <a:chOff x="0" y="0"/>
          <a:chExt cx="0" cy="0"/>
        </a:xfrm>
      </p:grpSpPr>
      <p:pic>
        <p:nvPicPr>
          <p:cNvPr descr="Shape&#10;&#10;Description automatically generated with low confidence" id="497" name="Google Shape;497;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04" name="Google Shape;504;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5" name="Google Shape;505;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7" name="Google Shape;507;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8" name="Google Shape;508;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 name="Google Shape;509;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10" name="Shape 510"/>
        <p:cNvGrpSpPr/>
        <p:nvPr/>
      </p:nvGrpSpPr>
      <p:grpSpPr>
        <a:xfrm>
          <a:off x="0" y="0"/>
          <a:ext cx="0" cy="0"/>
          <a:chOff x="0" y="0"/>
          <a:chExt cx="0" cy="0"/>
        </a:xfrm>
      </p:grpSpPr>
      <p:pic>
        <p:nvPicPr>
          <p:cNvPr descr="Shape&#10;&#10;Description automatically generated with low confidence" id="511" name="Google Shape;511;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6" name="Google Shape;516;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7" name="Google Shape;517;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8" name="Google Shape;518;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9" name="Google Shape;519;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0" name="Google Shape;520;p262"/>
          <p:cNvSpPr/>
          <p:nvPr>
            <p:ph idx="5" type="pic"/>
          </p:nvPr>
        </p:nvSpPr>
        <p:spPr>
          <a:xfrm>
            <a:off x="784630" y="1640956"/>
            <a:ext cx="931297" cy="930794"/>
          </a:xfrm>
          <a:prstGeom prst="rect">
            <a:avLst/>
          </a:prstGeom>
          <a:noFill/>
          <a:ln>
            <a:noFill/>
          </a:ln>
        </p:spPr>
      </p:sp>
      <p:sp>
        <p:nvSpPr>
          <p:cNvPr id="521" name="Google Shape;521;p262"/>
          <p:cNvSpPr/>
          <p:nvPr>
            <p:ph idx="6" type="pic"/>
          </p:nvPr>
        </p:nvSpPr>
        <p:spPr>
          <a:xfrm>
            <a:off x="5150215" y="1640956"/>
            <a:ext cx="931297" cy="930794"/>
          </a:xfrm>
          <a:prstGeom prst="rect">
            <a:avLst/>
          </a:prstGeom>
          <a:noFill/>
          <a:ln>
            <a:noFill/>
          </a:ln>
        </p:spPr>
      </p:sp>
      <p:sp>
        <p:nvSpPr>
          <p:cNvPr id="522" name="Google Shape;522;p262"/>
          <p:cNvSpPr/>
          <p:nvPr>
            <p:ph idx="7" type="pic"/>
          </p:nvPr>
        </p:nvSpPr>
        <p:spPr>
          <a:xfrm>
            <a:off x="784630" y="3302767"/>
            <a:ext cx="931297" cy="930794"/>
          </a:xfrm>
          <a:prstGeom prst="rect">
            <a:avLst/>
          </a:prstGeom>
          <a:noFill/>
          <a:ln>
            <a:noFill/>
          </a:ln>
        </p:spPr>
      </p:sp>
      <p:sp>
        <p:nvSpPr>
          <p:cNvPr id="523" name="Google Shape;523;p262"/>
          <p:cNvSpPr/>
          <p:nvPr>
            <p:ph idx="8" type="pic"/>
          </p:nvPr>
        </p:nvSpPr>
        <p:spPr>
          <a:xfrm>
            <a:off x="5150215" y="3302767"/>
            <a:ext cx="931297" cy="930794"/>
          </a:xfrm>
          <a:prstGeom prst="rect">
            <a:avLst/>
          </a:prstGeom>
          <a:noFill/>
          <a:ln>
            <a:noFill/>
          </a:ln>
        </p:spPr>
      </p:sp>
      <p:sp>
        <p:nvSpPr>
          <p:cNvPr id="524" name="Google Shape;524;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5" name="Google Shape;525;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28" name="Shape 28"/>
        <p:cNvGrpSpPr/>
        <p:nvPr/>
      </p:nvGrpSpPr>
      <p:grpSpPr>
        <a:xfrm>
          <a:off x="0" y="0"/>
          <a:ext cx="0" cy="0"/>
          <a:chOff x="0" y="0"/>
          <a:chExt cx="0" cy="0"/>
        </a:xfrm>
      </p:grpSpPr>
      <p:pic>
        <p:nvPicPr>
          <p:cNvPr descr="Shape&#10;&#10;Description automatically generated with low confidence" id="29" name="Google Shape;29;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30" name="Google Shape;30;p216"/>
          <p:cNvGrpSpPr/>
          <p:nvPr/>
        </p:nvGrpSpPr>
        <p:grpSpPr>
          <a:xfrm>
            <a:off x="270520" y="225967"/>
            <a:ext cx="175260" cy="2964623"/>
            <a:chOff x="270520" y="1140367"/>
            <a:chExt cx="175260" cy="2964623"/>
          </a:xfrm>
        </p:grpSpPr>
        <p:grpSp>
          <p:nvGrpSpPr>
            <p:cNvPr id="31" name="Google Shape;31;p216"/>
            <p:cNvGrpSpPr/>
            <p:nvPr/>
          </p:nvGrpSpPr>
          <p:grpSpPr>
            <a:xfrm>
              <a:off x="270520" y="2780648"/>
              <a:ext cx="175260" cy="1324342"/>
              <a:chOff x="129115" y="2837210"/>
              <a:chExt cx="175260" cy="1324342"/>
            </a:xfrm>
          </p:grpSpPr>
          <p:sp>
            <p:nvSpPr>
              <p:cNvPr id="32" name="Google Shape;32;p216"/>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 name="Google Shape;33;p216"/>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34" name="Google Shape;34;p216"/>
            <p:cNvGrpSpPr/>
            <p:nvPr/>
          </p:nvGrpSpPr>
          <p:grpSpPr>
            <a:xfrm>
              <a:off x="270520" y="1140367"/>
              <a:ext cx="175260" cy="1310953"/>
              <a:chOff x="129115" y="1196929"/>
              <a:chExt cx="175260" cy="1310953"/>
            </a:xfrm>
          </p:grpSpPr>
          <p:cxnSp>
            <p:nvCxnSpPr>
              <p:cNvPr id="35" name="Google Shape;35;p216"/>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36" name="Google Shape;36;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37" name="Google Shape;37;p216"/>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38" name="Google Shape;38;p216"/>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-1</a:t>
            </a:r>
            <a:endParaRPr b="0" i="0" sz="1400" u="none" cap="none" strike="noStrike">
              <a:solidFill>
                <a:srgbClr val="000000"/>
              </a:solidFill>
              <a:latin typeface="Arial"/>
              <a:ea typeface="Arial"/>
              <a:cs typeface="Arial"/>
              <a:sym typeface="Arial"/>
            </a:endParaRPr>
          </a:p>
        </p:txBody>
      </p:sp>
      <p:sp>
        <p:nvSpPr>
          <p:cNvPr id="39" name="Google Shape;39;p216"/>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26" name="Shape 526"/>
        <p:cNvGrpSpPr/>
        <p:nvPr/>
      </p:nvGrpSpPr>
      <p:grpSpPr>
        <a:xfrm>
          <a:off x="0" y="0"/>
          <a:ext cx="0" cy="0"/>
          <a:chOff x="0" y="0"/>
          <a:chExt cx="0" cy="0"/>
        </a:xfrm>
      </p:grpSpPr>
      <p:pic>
        <p:nvPicPr>
          <p:cNvPr descr="Shape&#10;&#10;Description automatically generated with low confidence" id="527" name="Google Shape;527;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34" name="Google Shape;534;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5" name="Google Shape;535;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6" name="Google Shape;536;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7" name="Google Shape;537;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8" name="Google Shape;538;p263"/>
          <p:cNvSpPr/>
          <p:nvPr>
            <p:ph idx="5" type="pic"/>
          </p:nvPr>
        </p:nvSpPr>
        <p:spPr>
          <a:xfrm>
            <a:off x="1460973" y="2631002"/>
            <a:ext cx="539010" cy="538720"/>
          </a:xfrm>
          <a:prstGeom prst="rect">
            <a:avLst/>
          </a:prstGeom>
          <a:noFill/>
          <a:ln>
            <a:noFill/>
          </a:ln>
        </p:spPr>
      </p:sp>
      <p:sp>
        <p:nvSpPr>
          <p:cNvPr id="539" name="Google Shape;539;p263"/>
          <p:cNvSpPr/>
          <p:nvPr>
            <p:ph idx="6" type="pic"/>
          </p:nvPr>
        </p:nvSpPr>
        <p:spPr>
          <a:xfrm>
            <a:off x="4302493" y="2631002"/>
            <a:ext cx="539010" cy="538720"/>
          </a:xfrm>
          <a:prstGeom prst="rect">
            <a:avLst/>
          </a:prstGeom>
          <a:noFill/>
          <a:ln>
            <a:noFill/>
          </a:ln>
        </p:spPr>
      </p:sp>
      <p:sp>
        <p:nvSpPr>
          <p:cNvPr id="540" name="Google Shape;540;p263"/>
          <p:cNvSpPr/>
          <p:nvPr>
            <p:ph idx="7" type="pic"/>
          </p:nvPr>
        </p:nvSpPr>
        <p:spPr>
          <a:xfrm>
            <a:off x="7144013" y="2631002"/>
            <a:ext cx="539010" cy="538720"/>
          </a:xfrm>
          <a:prstGeom prst="rect">
            <a:avLst/>
          </a:prstGeom>
          <a:noFill/>
          <a:ln>
            <a:noFill/>
          </a:ln>
        </p:spPr>
      </p:sp>
      <p:sp>
        <p:nvSpPr>
          <p:cNvPr id="541" name="Google Shape;541;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43"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50" name="Google Shape;550;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1" name="Google Shape;551;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6" name="Google Shape;556;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7" name="Google Shape;557;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 name="Google Shape;558;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63"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0" name="Google Shape;570;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4" name="Google Shape;574;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83" name="Shape 583"/>
        <p:cNvGrpSpPr/>
        <p:nvPr/>
      </p:nvGrpSpPr>
      <p:grpSpPr>
        <a:xfrm>
          <a:off x="0" y="0"/>
          <a:ext cx="0" cy="0"/>
          <a:chOff x="0" y="0"/>
          <a:chExt cx="0" cy="0"/>
        </a:xfrm>
      </p:grpSpPr>
      <p:pic>
        <p:nvPicPr>
          <p:cNvPr descr="Shape&#10;&#10;Description automatically generated with low confidence" id="584" name="Google Shape;584;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92" name="Google Shape;592;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7" name="Google Shape;597;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598" name="Shape 598"/>
        <p:cNvGrpSpPr/>
        <p:nvPr/>
      </p:nvGrpSpPr>
      <p:grpSpPr>
        <a:xfrm>
          <a:off x="0" y="0"/>
          <a:ext cx="0" cy="0"/>
          <a:chOff x="0" y="0"/>
          <a:chExt cx="0" cy="0"/>
        </a:xfrm>
      </p:grpSpPr>
      <p:pic>
        <p:nvPicPr>
          <p:cNvPr descr="Shape&#10;&#10;Description automatically generated with low confidence" id="599" name="Google Shape;599;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07" name="Google Shape;607;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13" name="Shape 613"/>
        <p:cNvGrpSpPr/>
        <p:nvPr/>
      </p:nvGrpSpPr>
      <p:grpSpPr>
        <a:xfrm>
          <a:off x="0" y="0"/>
          <a:ext cx="0" cy="0"/>
          <a:chOff x="0" y="0"/>
          <a:chExt cx="0" cy="0"/>
        </a:xfrm>
      </p:grpSpPr>
      <p:pic>
        <p:nvPicPr>
          <p:cNvPr descr="Shape&#10;&#10;Description automatically generated with low confidence" id="614" name="Google Shape;614;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15" name="Google Shape;615;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6" name="Google Shape;616;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2" name="Google Shape;622;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8" name="Google Shape;628;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34" name="Google Shape;634;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0" name="Google Shape;640;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47" name="Google Shape;647;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8" name="Google Shape;648;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52" name="Shape 652"/>
        <p:cNvGrpSpPr/>
        <p:nvPr/>
      </p:nvGrpSpPr>
      <p:grpSpPr>
        <a:xfrm>
          <a:off x="0" y="0"/>
          <a:ext cx="0" cy="0"/>
          <a:chOff x="0" y="0"/>
          <a:chExt cx="0" cy="0"/>
        </a:xfrm>
      </p:grpSpPr>
      <p:pic>
        <p:nvPicPr>
          <p:cNvPr descr="Shape&#10;&#10;Description automatically generated with low confidence" id="653" name="Google Shape;653;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4" name="Google Shape;654;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5" name="Google Shape;655;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2" name="Google Shape;662;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8" name="Google Shape;668;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4" name="Google Shape;674;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0" name="Google Shape;680;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87" name="Google Shape;687;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8" name="Google Shape;688;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9" name="Google Shape;689;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1" name="Google Shape;691;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92" name="Shape 692"/>
        <p:cNvGrpSpPr/>
        <p:nvPr/>
      </p:nvGrpSpPr>
      <p:grpSpPr>
        <a:xfrm>
          <a:off x="0" y="0"/>
          <a:ext cx="0" cy="0"/>
          <a:chOff x="0" y="0"/>
          <a:chExt cx="0" cy="0"/>
        </a:xfrm>
      </p:grpSpPr>
      <p:pic>
        <p:nvPicPr>
          <p:cNvPr descr="Shape&#10;&#10;Description automatically generated with low confidence" id="693" name="Google Shape;693;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4" name="Google Shape;694;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05" name="Google Shape;705;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8" name="Google Shape;708;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0" name="Google Shape;710;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13" name="Shape 713"/>
        <p:cNvGrpSpPr/>
        <p:nvPr/>
      </p:nvGrpSpPr>
      <p:grpSpPr>
        <a:xfrm>
          <a:off x="0" y="0"/>
          <a:ext cx="0" cy="0"/>
          <a:chOff x="0" y="0"/>
          <a:chExt cx="0" cy="0"/>
        </a:xfrm>
      </p:grpSpPr>
      <p:pic>
        <p:nvPicPr>
          <p:cNvPr descr="Shape&#10;&#10;Description automatically generated with low confidence" id="714" name="Google Shape;714;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5" name="Google Shape;715;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6" name="Google Shape;716;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6" name="Google Shape;726;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7" name="Google Shape;727;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8" name="Google Shape;728;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9" name="Google Shape;729;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34" name="Shape 734"/>
        <p:cNvGrpSpPr/>
        <p:nvPr/>
      </p:nvGrpSpPr>
      <p:grpSpPr>
        <a:xfrm>
          <a:off x="0" y="0"/>
          <a:ext cx="0" cy="0"/>
          <a:chOff x="0" y="0"/>
          <a:chExt cx="0" cy="0"/>
        </a:xfrm>
      </p:grpSpPr>
      <p:pic>
        <p:nvPicPr>
          <p:cNvPr descr="Shape&#10;&#10;Description automatically generated with low confidence" id="735" name="Google Shape;735;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6" name="Google Shape;736;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39" name="Google Shape;739;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46" name="Google Shape;746;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8" name="Google Shape;748;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9" name="Google Shape;749;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0" name="Google Shape;750;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40"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2" name="Google Shape;42;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3" name="Google Shape;43;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 name="Google Shape;45;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53" name="Shape 753"/>
        <p:cNvGrpSpPr/>
        <p:nvPr/>
      </p:nvGrpSpPr>
      <p:grpSpPr>
        <a:xfrm>
          <a:off x="0" y="0"/>
          <a:ext cx="0" cy="0"/>
          <a:chOff x="0" y="0"/>
          <a:chExt cx="0" cy="0"/>
        </a:xfrm>
      </p:grpSpPr>
      <p:pic>
        <p:nvPicPr>
          <p:cNvPr descr="Shape&#10;&#10;Description automatically generated with low confidence" id="754" name="Google Shape;754;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5" name="Google Shape;755;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58" name="Google Shape;758;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65" name="Google Shape;765;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9" name="Google Shape;769;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72" name="Shape 772"/>
        <p:cNvGrpSpPr/>
        <p:nvPr/>
      </p:nvGrpSpPr>
      <p:grpSpPr>
        <a:xfrm>
          <a:off x="0" y="0"/>
          <a:ext cx="0" cy="0"/>
          <a:chOff x="0" y="0"/>
          <a:chExt cx="0" cy="0"/>
        </a:xfrm>
      </p:grpSpPr>
      <p:pic>
        <p:nvPicPr>
          <p:cNvPr descr="Shape&#10;&#10;Description automatically generated with low confidence" id="773" name="Google Shape;773;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4" name="Google Shape;774;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0" name="Google Shape;780;p274"/>
            <p:cNvCxnSpPr>
              <a:stCxn id="778" idx="6"/>
              <a:endCxn id="781"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2" name="Google Shape;782;p274"/>
            <p:cNvCxnSpPr>
              <a:stCxn id="778" idx="6"/>
              <a:endCxn id="783"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4" name="Google Shape;784;p274"/>
            <p:cNvCxnSpPr>
              <a:stCxn id="778" idx="6"/>
              <a:endCxn id="785"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6" name="Google Shape;786;p274"/>
            <p:cNvCxnSpPr>
              <a:stCxn id="778" idx="6"/>
              <a:endCxn id="787"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8" name="Google Shape;788;p274"/>
            <p:cNvCxnSpPr>
              <a:stCxn id="778" idx="6"/>
              <a:endCxn id="789"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90" name="Google Shape;790;p274"/>
            <p:cNvCxnSpPr>
              <a:stCxn id="778" idx="6"/>
              <a:endCxn id="791"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08" name="Google Shape;808;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9" name="Google Shape;809;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0" name="Google Shape;810;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1" name="Google Shape;811;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2" name="Google Shape;812;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3" name="Google Shape;813;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4" name="Google Shape;814;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5" name="Google Shape;815;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16" name="Shape 816"/>
        <p:cNvGrpSpPr/>
        <p:nvPr/>
      </p:nvGrpSpPr>
      <p:grpSpPr>
        <a:xfrm>
          <a:off x="0" y="0"/>
          <a:ext cx="0" cy="0"/>
          <a:chOff x="0" y="0"/>
          <a:chExt cx="0" cy="0"/>
        </a:xfrm>
      </p:grpSpPr>
      <p:pic>
        <p:nvPicPr>
          <p:cNvPr descr="Shape&#10;&#10;Description automatically generated with low confidence" id="817" name="Google Shape;817;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18" name="Google Shape;818;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4" name="Google Shape;824;p275"/>
            <p:cNvCxnSpPr>
              <a:stCxn id="822" idx="6"/>
              <a:endCxn id="825"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6" name="Google Shape;826;p275"/>
            <p:cNvCxnSpPr>
              <a:stCxn id="822" idx="6"/>
              <a:endCxn id="827"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8" name="Google Shape;828;p275"/>
            <p:cNvCxnSpPr>
              <a:stCxn id="822" idx="6"/>
              <a:endCxn id="829"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0" name="Google Shape;830;p275"/>
            <p:cNvCxnSpPr>
              <a:stCxn id="822" idx="6"/>
              <a:endCxn id="831"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2" name="Google Shape;832;p275"/>
            <p:cNvCxnSpPr>
              <a:stCxn id="822" idx="6"/>
              <a:endCxn id="833"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4" name="Google Shape;834;p275"/>
            <p:cNvCxnSpPr>
              <a:stCxn id="822" idx="6"/>
              <a:endCxn id="835"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52" name="Google Shape;852;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3" name="Google Shape;853;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4" name="Google Shape;854;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5" name="Google Shape;855;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6" name="Google Shape;856;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7" name="Google Shape;857;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8" name="Google Shape;858;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9" name="Google Shape;859;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60"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2" name="Google Shape;862;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63" name="Google Shape;863;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69" name="Google Shape;869;p276"/>
            <p:cNvCxnSpPr>
              <a:stCxn id="867" idx="6"/>
              <a:endCxn id="870"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1" name="Google Shape;871;p276"/>
            <p:cNvCxnSpPr>
              <a:stCxn id="867" idx="6"/>
              <a:endCxn id="872"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3" name="Google Shape;873;p276"/>
            <p:cNvCxnSpPr>
              <a:stCxn id="867" idx="6"/>
              <a:endCxn id="874"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5" name="Google Shape;875;p276"/>
            <p:cNvCxnSpPr>
              <a:stCxn id="867" idx="6"/>
              <a:endCxn id="876"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7" name="Google Shape;877;p276"/>
            <p:cNvCxnSpPr>
              <a:stCxn id="867" idx="6"/>
              <a:endCxn id="878"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9" name="Google Shape;879;p276"/>
            <p:cNvCxnSpPr>
              <a:endCxn id="880"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67" name="Google Shape;867;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96" name="Google Shape;896;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7" name="Google Shape;897;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0" name="Google Shape;900;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1" name="Google Shape;901;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2" name="Google Shape;902;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04"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06" name="Google Shape;906;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07" name="Google Shape;907;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3" name="Google Shape;913;p277"/>
            <p:cNvCxnSpPr>
              <a:stCxn id="911" idx="6"/>
              <a:endCxn id="914"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5" name="Google Shape;915;p277"/>
            <p:cNvCxnSpPr>
              <a:stCxn id="911" idx="6"/>
              <a:endCxn id="916"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7" name="Google Shape;917;p277"/>
            <p:cNvCxnSpPr>
              <a:stCxn id="911" idx="6"/>
              <a:endCxn id="918"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9" name="Google Shape;919;p277"/>
            <p:cNvCxnSpPr>
              <a:stCxn id="911" idx="6"/>
              <a:endCxn id="920"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1" name="Google Shape;921;p277"/>
            <p:cNvCxnSpPr>
              <a:stCxn id="911" idx="6"/>
              <a:endCxn id="922"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3" name="Google Shape;923;p277"/>
            <p:cNvCxnSpPr>
              <a:endCxn id="92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11" name="Google Shape;911;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40" name="Google Shape;940;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1" name="Google Shape;941;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5" name="Google Shape;945;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7" name="Google Shape;947;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48"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50" name="Google Shape;950;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51" name="Google Shape;951;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2" name="Google Shape;952;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7" name="Google Shape;957;p278"/>
            <p:cNvCxnSpPr>
              <a:stCxn id="955" idx="6"/>
              <a:endCxn id="958"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9" name="Google Shape;959;p278"/>
            <p:cNvCxnSpPr>
              <a:stCxn id="955" idx="6"/>
              <a:endCxn id="960"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1" name="Google Shape;961;p278"/>
            <p:cNvCxnSpPr>
              <a:stCxn id="955" idx="6"/>
              <a:endCxn id="962"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3" name="Google Shape;963;p278"/>
            <p:cNvCxnSpPr>
              <a:stCxn id="955" idx="6"/>
              <a:endCxn id="964"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5" name="Google Shape;965;p278"/>
            <p:cNvCxnSpPr>
              <a:stCxn id="955" idx="6"/>
              <a:endCxn id="966"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7" name="Google Shape;967;p278"/>
            <p:cNvCxnSpPr>
              <a:endCxn id="96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55" name="Google Shape;955;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84" name="Google Shape;984;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5" name="Google Shape;985;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6" name="Google Shape;986;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9" name="Google Shape;989;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1" name="Google Shape;991;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92" name="Shape 992"/>
        <p:cNvGrpSpPr/>
        <p:nvPr/>
      </p:nvGrpSpPr>
      <p:grpSpPr>
        <a:xfrm>
          <a:off x="0" y="0"/>
          <a:ext cx="0" cy="0"/>
          <a:chOff x="0" y="0"/>
          <a:chExt cx="0" cy="0"/>
        </a:xfrm>
      </p:grpSpPr>
      <p:pic>
        <p:nvPicPr>
          <p:cNvPr descr="Shape&#10;&#10;Description automatically generated with low confidence" id="993" name="Google Shape;993;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94" name="Google Shape;994;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5" name="Google Shape;995;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0" name="Google Shape;1000;p279"/>
            <p:cNvCxnSpPr>
              <a:stCxn id="998" idx="6"/>
              <a:endCxn id="1001"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2" name="Google Shape;1002;p279"/>
            <p:cNvCxnSpPr>
              <a:stCxn id="998" idx="6"/>
              <a:endCxn id="1003"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4" name="Google Shape;1004;p279"/>
            <p:cNvCxnSpPr>
              <a:stCxn id="998" idx="6"/>
              <a:endCxn id="1005"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6" name="Google Shape;1006;p279"/>
            <p:cNvCxnSpPr>
              <a:stCxn id="998" idx="6"/>
              <a:endCxn id="1007"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8" name="Google Shape;1008;p279"/>
            <p:cNvCxnSpPr>
              <a:stCxn id="998" idx="6"/>
              <a:endCxn id="1009"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10" name="Google Shape;1010;p279"/>
            <p:cNvCxnSpPr>
              <a:endCxn id="101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98" name="Google Shape;998;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12" name="Google Shape;1012;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6" name="Google Shape;1016;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7" name="Google Shape;1017;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8" name="Google Shape;1018;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20" name="Shape 1020"/>
        <p:cNvGrpSpPr/>
        <p:nvPr/>
      </p:nvGrpSpPr>
      <p:grpSpPr>
        <a:xfrm>
          <a:off x="0" y="0"/>
          <a:ext cx="0" cy="0"/>
          <a:chOff x="0" y="0"/>
          <a:chExt cx="0" cy="0"/>
        </a:xfrm>
      </p:grpSpPr>
      <p:pic>
        <p:nvPicPr>
          <p:cNvPr descr="Shape&#10;&#10;Description automatically generated with low confidence" id="1021" name="Google Shape;1021;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2" name="Google Shape;1022;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28" name="Google Shape;1028;p280"/>
            <p:cNvCxnSpPr>
              <a:stCxn id="1026" idx="6"/>
              <a:endCxn id="1029"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0" name="Google Shape;1030;p280"/>
            <p:cNvCxnSpPr>
              <a:stCxn id="1026" idx="6"/>
              <a:endCxn id="1031"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2" name="Google Shape;1032;p280"/>
            <p:cNvCxnSpPr>
              <a:stCxn id="1026" idx="6"/>
              <a:endCxn id="1033"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4" name="Google Shape;1034;p280"/>
            <p:cNvCxnSpPr>
              <a:stCxn id="1026" idx="6"/>
              <a:endCxn id="1035"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6" name="Google Shape;1036;p280"/>
            <p:cNvCxnSpPr>
              <a:stCxn id="1026" idx="6"/>
              <a:endCxn id="1037"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8" name="Google Shape;1038;p280"/>
            <p:cNvCxnSpPr>
              <a:endCxn id="1039"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6" name="Google Shape;1026;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0" name="Google Shape;1040;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4" name="Google Shape;1044;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5" name="Google Shape;1045;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6" name="Google Shape;1046;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48" name="Shape 1048"/>
        <p:cNvGrpSpPr/>
        <p:nvPr/>
      </p:nvGrpSpPr>
      <p:grpSpPr>
        <a:xfrm>
          <a:off x="0" y="0"/>
          <a:ext cx="0" cy="0"/>
          <a:chOff x="0" y="0"/>
          <a:chExt cx="0" cy="0"/>
        </a:xfrm>
      </p:grpSpPr>
      <p:pic>
        <p:nvPicPr>
          <p:cNvPr descr="Shape&#10;&#10;Description automatically generated with low confidence" id="1049" name="Google Shape;1049;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0" name="Google Shape;1050;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6" name="Google Shape;1056;p281"/>
            <p:cNvCxnSpPr>
              <a:stCxn id="1054" idx="6"/>
              <a:endCxn id="1057"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8" name="Google Shape;1058;p281"/>
            <p:cNvCxnSpPr>
              <a:stCxn id="1054" idx="6"/>
              <a:endCxn id="1059"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0" name="Google Shape;1060;p281"/>
            <p:cNvCxnSpPr>
              <a:stCxn id="1054" idx="6"/>
              <a:endCxn id="1061"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2" name="Google Shape;1062;p281"/>
            <p:cNvCxnSpPr>
              <a:stCxn id="1054" idx="6"/>
              <a:endCxn id="1063"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4" name="Google Shape;1064;p281"/>
            <p:cNvCxnSpPr>
              <a:stCxn id="1054" idx="6"/>
              <a:endCxn id="1065"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6" name="Google Shape;1066;p281"/>
            <p:cNvCxnSpPr>
              <a:endCxn id="1067"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4" name="Google Shape;1054;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8" name="Google Shape;1068;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2" name="Google Shape;1072;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3" name="Google Shape;1073;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4" name="Google Shape;1074;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76" name="Shape 1076"/>
        <p:cNvGrpSpPr/>
        <p:nvPr/>
      </p:nvGrpSpPr>
      <p:grpSpPr>
        <a:xfrm>
          <a:off x="0" y="0"/>
          <a:ext cx="0" cy="0"/>
          <a:chOff x="0" y="0"/>
          <a:chExt cx="0" cy="0"/>
        </a:xfrm>
      </p:grpSpPr>
      <p:pic>
        <p:nvPicPr>
          <p:cNvPr descr="Shape&#10;&#10;Description automatically generated with low confidence" id="1077" name="Google Shape;107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8" name="Google Shape;107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descr="Icon&#10;&#10;Description automatically generated" id="1081" name="Google Shape;108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94" name="Google Shape;109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0" name="Google Shape;110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1" name="Google Shape;110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2" name="Google Shape;110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7"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b="5408" l="16975" r="19507" t="14937"/>
          <a:stretch/>
        </p:blipFill>
        <p:spPr>
          <a:xfrm>
            <a:off x="6412523" y="0"/>
            <a:ext cx="2731477" cy="5143500"/>
          </a:xfrm>
          <a:prstGeom prst="rect">
            <a:avLst/>
          </a:prstGeom>
          <a:noFill/>
          <a:ln>
            <a:noFill/>
          </a:ln>
        </p:spPr>
      </p:pic>
      <p:pic>
        <p:nvPicPr>
          <p:cNvPr descr="Shape&#10;&#10;Description automatically generated with low confidence" id="49" name="Google Shape;49;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50" name="Google Shape;50;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 name="Google Shape;52;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3" name="Shape 1103"/>
        <p:cNvGrpSpPr/>
        <p:nvPr/>
      </p:nvGrpSpPr>
      <p:grpSpPr>
        <a:xfrm>
          <a:off x="0" y="0"/>
          <a:ext cx="0" cy="0"/>
          <a:chOff x="0" y="0"/>
          <a:chExt cx="0" cy="0"/>
        </a:xfrm>
      </p:grpSpPr>
      <p:pic>
        <p:nvPicPr>
          <p:cNvPr descr="Shape&#10;&#10;Description automatically generated with low confidence" id="1104" name="Google Shape;1104;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5" name="Google Shape;1105;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descr="A picture containing icon&#10;&#10;Description automatically generated" id="1108" name="Google Shape;1108;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4" name="Google Shape;1114;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5" name="Google Shape;1115;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6" name="Google Shape;1116;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7" name="Google Shape;1117;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3" name="Google Shape;1123;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4" name="Google Shape;1124;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5" name="Google Shape;1125;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6" name="Shape 1126"/>
        <p:cNvGrpSpPr/>
        <p:nvPr/>
      </p:nvGrpSpPr>
      <p:grpSpPr>
        <a:xfrm>
          <a:off x="0" y="0"/>
          <a:ext cx="0" cy="0"/>
          <a:chOff x="0" y="0"/>
          <a:chExt cx="0" cy="0"/>
        </a:xfrm>
      </p:grpSpPr>
      <p:pic>
        <p:nvPicPr>
          <p:cNvPr descr="Shape&#10;&#10;Description automatically generated with low confidence" id="1127" name="Google Shape;1127;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8" name="Google Shape;1128;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6" name="Google Shape;1136;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8" name="Google Shape;114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4" name="Google Shape;115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5" name="Google Shape;1155;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6" name="Google Shape;1156;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7" name="Google Shape;1157;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8" name="Google Shape;1158;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5" name="Google Shape;1165;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3" name="Google Shape;118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9" name="Google Shape;118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0" name="Google Shape;1190;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2" name="Google Shape;1192;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3" name="Google Shape;1193;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4" name="Google Shape;1194;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5" name="Shape 1195"/>
        <p:cNvGrpSpPr/>
        <p:nvPr/>
      </p:nvGrpSpPr>
      <p:grpSpPr>
        <a:xfrm>
          <a:off x="0" y="0"/>
          <a:ext cx="0" cy="0"/>
          <a:chOff x="0" y="0"/>
          <a:chExt cx="0" cy="0"/>
        </a:xfrm>
      </p:grpSpPr>
      <p:pic>
        <p:nvPicPr>
          <p:cNvPr descr="Shape&#10;&#10;Description automatically generated with low confidence" id="1196" name="Google Shape;1196;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7" name="Google Shape;1197;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8" name="Google Shape;1198;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5" name="Google Shape;1205;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7" name="Google Shape;121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3" name="Google Shape;122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4" name="Google Shape;1224;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5" name="Google Shape;1225;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6" name="Google Shape;1226;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7" name="Google Shape;1227;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4" name="Google Shape;1234;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2" name="Google Shape;125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8" name="Google Shape;125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9" name="Google Shape;1259;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1" name="Google Shape;1261;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2" name="Google Shape;1262;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3" name="Google Shape;1263;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4" name="Shape 1264"/>
        <p:cNvGrpSpPr/>
        <p:nvPr/>
      </p:nvGrpSpPr>
      <p:grpSpPr>
        <a:xfrm>
          <a:off x="0" y="0"/>
          <a:ext cx="0" cy="0"/>
          <a:chOff x="0" y="0"/>
          <a:chExt cx="0" cy="0"/>
        </a:xfrm>
      </p:grpSpPr>
      <p:pic>
        <p:nvPicPr>
          <p:cNvPr descr="Shape&#10;&#10;Description automatically generated with low confidence" id="1265" name="Google Shape;1265;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6" name="Google Shape;1266;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7" name="Google Shape;1267;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4" name="Google Shape;1274;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2" name="Google Shape;129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3" name="Google Shape;1293;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4" name="Google Shape;1294;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5" name="Google Shape;1295;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6" name="Google Shape;1296;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3" name="Google Shape;1303;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9" name="Google Shape;1309;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5" name="Google Shape;1315;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1" name="Google Shape;132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7" name="Google Shape;132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8" name="Google Shape;1328;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0" name="Google Shape;1330;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1" name="Google Shape;1331;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2" name="Google Shape;1332;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3" name="Shape 1333"/>
        <p:cNvGrpSpPr/>
        <p:nvPr/>
      </p:nvGrpSpPr>
      <p:grpSpPr>
        <a:xfrm>
          <a:off x="0" y="0"/>
          <a:ext cx="0" cy="0"/>
          <a:chOff x="0" y="0"/>
          <a:chExt cx="0" cy="0"/>
        </a:xfrm>
      </p:grpSpPr>
      <p:pic>
        <p:nvPicPr>
          <p:cNvPr descr="Shape&#10;&#10;Description automatically generated with low confidence" id="1334" name="Google Shape;1334;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5" name="Google Shape;1335;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6" name="Google Shape;1336;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3" name="Google Shape;134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9" name="Google Shape;134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5" name="Google Shape;135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1" name="Google Shape;136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7" name="Google Shape;136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8" name="Google Shape;1368;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0" name="Google Shape;1370;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1" name="Google Shape;1371;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2" name="Google Shape;1372;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9" name="Google Shape;137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5" name="Google Shape;138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1" name="Google Shape;139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7" name="Google Shape;139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3" name="Google Shape;1403;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4" name="Google Shape;1404;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6" name="Google Shape;1406;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7" name="Google Shape;1407;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8" name="Google Shape;1408;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9" name="Shape 1409"/>
        <p:cNvGrpSpPr/>
        <p:nvPr/>
      </p:nvGrpSpPr>
      <p:grpSpPr>
        <a:xfrm>
          <a:off x="0" y="0"/>
          <a:ext cx="0" cy="0"/>
          <a:chOff x="0" y="0"/>
          <a:chExt cx="0" cy="0"/>
        </a:xfrm>
      </p:grpSpPr>
      <p:pic>
        <p:nvPicPr>
          <p:cNvPr descr="Shape&#10;&#10;Description automatically generated with low confidence" id="1410" name="Google Shape;1410;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1" name="Google Shape;1411;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2" name="Google Shape;1412;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294"/>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0" name="Google Shape;1460;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7" name="Google Shape;1467;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8" name="Google Shape;1468;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0" name="Shape 1470"/>
        <p:cNvGrpSpPr/>
        <p:nvPr/>
      </p:nvGrpSpPr>
      <p:grpSpPr>
        <a:xfrm>
          <a:off x="0" y="0"/>
          <a:ext cx="0" cy="0"/>
          <a:chOff x="0" y="0"/>
          <a:chExt cx="0" cy="0"/>
        </a:xfrm>
      </p:grpSpPr>
      <p:pic>
        <p:nvPicPr>
          <p:cNvPr descr="Shape&#10;&#10;Description automatically generated with low confidence" id="1471" name="Google Shape;1471;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72" name="Google Shape;1472;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4" name="Shape 1474"/>
        <p:cNvGrpSpPr/>
        <p:nvPr/>
      </p:nvGrpSpPr>
      <p:grpSpPr>
        <a:xfrm>
          <a:off x="0" y="0"/>
          <a:ext cx="0" cy="0"/>
          <a:chOff x="0" y="0"/>
          <a:chExt cx="0" cy="0"/>
        </a:xfrm>
      </p:grpSpPr>
      <p:sp>
        <p:nvSpPr>
          <p:cNvPr descr="Background pattern&#10;&#10;Description automatically generated" id="1475" name="Google Shape;1475;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76" name="Google Shape;1476;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9" name="Google Shape;1479;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0" name="Google Shape;1480;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1" name="Shape 1481"/>
        <p:cNvGrpSpPr/>
        <p:nvPr/>
      </p:nvGrpSpPr>
      <p:grpSpPr>
        <a:xfrm>
          <a:off x="0" y="0"/>
          <a:ext cx="0" cy="0"/>
          <a:chOff x="0" y="0"/>
          <a:chExt cx="0" cy="0"/>
        </a:xfrm>
      </p:grpSpPr>
      <p:sp>
        <p:nvSpPr>
          <p:cNvPr descr="Background pattern&#10;&#10;Description automatically generated" id="1482" name="Google Shape;1482;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83" name="Google Shape;1483;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6" name="Google Shape;1486;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7" name="Google Shape;1487;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8" name="Shape 1488"/>
        <p:cNvGrpSpPr/>
        <p:nvPr/>
      </p:nvGrpSpPr>
      <p:grpSpPr>
        <a:xfrm>
          <a:off x="0" y="0"/>
          <a:ext cx="0" cy="0"/>
          <a:chOff x="0" y="0"/>
          <a:chExt cx="0" cy="0"/>
        </a:xfrm>
      </p:grpSpPr>
      <p:sp>
        <p:nvSpPr>
          <p:cNvPr descr="Background pattern&#10;&#10;Description automatically generated" id="1489" name="Google Shape;1489;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0" name="Google Shape;1490;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3" name="Google Shape;1493;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4" name="Google Shape;1494;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54"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6" name="Google Shape;56;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57" name="Google Shape;57;p221"/>
          <p:cNvSpPr/>
          <p:nvPr>
            <p:ph idx="2" type="pic"/>
          </p:nvPr>
        </p:nvSpPr>
        <p:spPr>
          <a:xfrm>
            <a:off x="4983850" y="776920"/>
            <a:ext cx="4160150" cy="4050508"/>
          </a:xfrm>
          <a:prstGeom prst="rect">
            <a:avLst/>
          </a:prstGeom>
          <a:noFill/>
          <a:ln>
            <a:noFill/>
          </a:ln>
        </p:spPr>
      </p:sp>
      <p:sp>
        <p:nvSpPr>
          <p:cNvPr id="58" name="Google Shape;58;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 name="Google Shape;59;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5" name="Shape 1495"/>
        <p:cNvGrpSpPr/>
        <p:nvPr/>
      </p:nvGrpSpPr>
      <p:grpSpPr>
        <a:xfrm>
          <a:off x="0" y="0"/>
          <a:ext cx="0" cy="0"/>
          <a:chOff x="0" y="0"/>
          <a:chExt cx="0" cy="0"/>
        </a:xfrm>
      </p:grpSpPr>
      <p:sp>
        <p:nvSpPr>
          <p:cNvPr descr="Background pattern&#10;&#10;Description automatically generated" id="1496" name="Google Shape;1496;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7" name="Google Shape;1497;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0" name="Google Shape;1500;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4" name="Google Shape;1504;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5"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descr="Surface chart&#10;&#10;Description automatically generated with low confidence" id="1507" name="Google Shape;1507;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8" name="Google Shape;1508;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9" name="Google Shape;1509;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7" cy="2133815"/>
            <a:chOff x="822793" y="1506938"/>
            <a:chExt cx="7494347" cy="2133815"/>
          </a:xfrm>
        </p:grpSpPr>
        <p:sp>
          <p:nvSpPr>
            <p:cNvPr id="1511" name="Google Shape;1511;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5" name="Google Shape;1515;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6"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descr="Surface chart&#10;&#10;Description automatically generated with low confidence" id="1518" name="Google Shape;1518;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9" name="Google Shape;1519;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0" name="Google Shape;1520;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7" cy="2133815"/>
            <a:chOff x="822793" y="1506938"/>
            <a:chExt cx="7494347" cy="2133815"/>
          </a:xfrm>
        </p:grpSpPr>
        <p:sp>
          <p:nvSpPr>
            <p:cNvPr id="1522" name="Google Shape;1522;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6" name="Google Shape;1526;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7"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descr="Surface chart&#10;&#10;Description automatically generated with low confidence" id="1529" name="Google Shape;1529;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0" name="Google Shape;1530;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1" name="Google Shape;1531;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7" cy="2133815"/>
            <a:chOff x="822793" y="1506938"/>
            <a:chExt cx="7494347" cy="2133815"/>
          </a:xfrm>
        </p:grpSpPr>
        <p:sp>
          <p:nvSpPr>
            <p:cNvPr id="1533" name="Google Shape;1533;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7" name="Google Shape;1537;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8"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descr="Surface chart&#10;&#10;Description automatically generated with low confidence" id="1540" name="Google Shape;1540;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1" name="Google Shape;1541;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42" name="Google Shape;1542;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6" name="Google Shape;1556;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7"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descr="Surface chart&#10;&#10;Description automatically generated with low confidence" id="1559" name="Google Shape;1559;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0" name="Google Shape;1560;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1" name="Google Shape;1561;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5" name="Google Shape;1575;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6"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descr="Surface chart&#10;&#10;Description automatically generated with low confidence" id="1578" name="Google Shape;1578;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9" name="Google Shape;1579;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0" name="Google Shape;1580;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4" name="Google Shape;1594;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Twce+E1evE=">
    <p:spTree>
      <p:nvGrpSpPr>
        <p:cNvPr id="1595" name="Shape 1595"/>
        <p:cNvGrpSpPr/>
        <p:nvPr/>
      </p:nvGrpSpPr>
      <p:grpSpPr>
        <a:xfrm>
          <a:off x="0" y="0"/>
          <a:ext cx="0" cy="0"/>
          <a:chOff x="0" y="0"/>
          <a:chExt cx="0" cy="0"/>
        </a:xfrm>
      </p:grpSpPr>
      <p:sp>
        <p:nvSpPr>
          <p:cNvPr descr="Background pattern&#10;&#10;Description automatically generated" id="1596" name="Google Shape;1596;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97" name="Google Shape;1597;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9" name="Google Shape;1599;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0" name="Google Shape;1600;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VXAPNFfuNI=">
    <p:spTree>
      <p:nvGrpSpPr>
        <p:cNvPr id="160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pic>
        <p:nvPicPr>
          <p:cNvPr descr="Shape&#10;&#10;Description automatically generated with low confidence" id="1605" name="Google Shape;1605;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8" name="Google Shape;1608;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9" name="Google Shape;1609;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wtgOjBzms=">
    <p:spTree>
      <p:nvGrpSpPr>
        <p:cNvPr id="1610"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5" name="Google Shape;1615;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8" name="Google Shape;1618;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9" name="Google Shape;1619;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61" name="Shape 61"/>
        <p:cNvGrpSpPr/>
        <p:nvPr/>
      </p:nvGrpSpPr>
      <p:grpSpPr>
        <a:xfrm>
          <a:off x="0" y="0"/>
          <a:ext cx="0" cy="0"/>
          <a:chOff x="0" y="0"/>
          <a:chExt cx="0" cy="0"/>
        </a:xfrm>
      </p:grpSpPr>
      <p:pic>
        <p:nvPicPr>
          <p:cNvPr descr="Shape&#10;&#10;Description automatically generated with low confidence" id="62" name="Google Shape;62;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3" name="Google Shape;63;p222"/>
          <p:cNvSpPr/>
          <p:nvPr>
            <p:ph idx="2" type="pic"/>
          </p:nvPr>
        </p:nvSpPr>
        <p:spPr>
          <a:xfrm>
            <a:off x="4983850" y="776920"/>
            <a:ext cx="4160150" cy="4050508"/>
          </a:xfrm>
          <a:prstGeom prst="rect">
            <a:avLst/>
          </a:prstGeom>
          <a:noFill/>
          <a:ln>
            <a:noFill/>
          </a:ln>
        </p:spPr>
      </p:sp>
      <p:sp>
        <p:nvSpPr>
          <p:cNvPr id="64" name="Google Shape;64;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5" name="Google Shape;65;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gOt6w3oIgE=">
    <p:spTree>
      <p:nvGrpSpPr>
        <p:cNvPr id="1620"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3" name="Google Shape;1623;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5" name="Google Shape;1625;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6" name="Google Shape;1626;p303"/>
          <p:cNvSpPr/>
          <p:nvPr>
            <p:ph idx="2" type="pic"/>
          </p:nvPr>
        </p:nvSpPr>
        <p:spPr>
          <a:xfrm>
            <a:off x="-1" y="1166963"/>
            <a:ext cx="4113765" cy="3976533"/>
          </a:xfrm>
          <a:prstGeom prst="rect">
            <a:avLst/>
          </a:prstGeom>
          <a:noFill/>
          <a:ln>
            <a:noFill/>
          </a:ln>
        </p:spPr>
      </p:sp>
      <p:sp>
        <p:nvSpPr>
          <p:cNvPr id="1627" name="Google Shape;1627;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hXMir3rlt4=">
    <p:spTree>
      <p:nvGrpSpPr>
        <p:cNvPr id="1628"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2" name="Google Shape;1632;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p304"/>
          <p:cNvSpPr/>
          <p:nvPr>
            <p:ph idx="2" type="pic"/>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6" name="Google Shape;1636;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5OsUvn58W4=">
    <p:spTree>
      <p:nvGrpSpPr>
        <p:cNvPr id="1637"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9" name="Google Shape;1639;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1" name="Google Shape;1641;p305"/>
          <p:cNvSpPr/>
          <p:nvPr>
            <p:ph idx="2" type="pic"/>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3" name="Google Shape;1643;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fs6d8cNBk=">
    <p:spTree>
      <p:nvGrpSpPr>
        <p:cNvPr id="1644"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6" name="Google Shape;1646;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8" name="Google Shape;1648;p306"/>
          <p:cNvSpPr/>
          <p:nvPr>
            <p:ph idx="2" type="pic"/>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0" name="Google Shape;1650;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ooSngT/EFI=">
    <p:spTree>
      <p:nvGrpSpPr>
        <p:cNvPr id="1651" name="Shape 1651"/>
        <p:cNvGrpSpPr/>
        <p:nvPr/>
      </p:nvGrpSpPr>
      <p:grpSpPr>
        <a:xfrm>
          <a:off x="0" y="0"/>
          <a:ext cx="0" cy="0"/>
          <a:chOff x="0" y="0"/>
          <a:chExt cx="0" cy="0"/>
        </a:xfrm>
      </p:grpSpPr>
      <p:pic>
        <p:nvPicPr>
          <p:cNvPr descr="Shape&#10;&#10;Description automatically generated with low confidence" id="1652" name="Google Shape;1652;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4" name="Google Shape;1654;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5" name="Google Shape;1655;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6" name="Google Shape;1656;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U9aRgxABrM=">
    <p:spTree>
      <p:nvGrpSpPr>
        <p:cNvPr id="1657" name="Shape 1657"/>
        <p:cNvGrpSpPr/>
        <p:nvPr/>
      </p:nvGrpSpPr>
      <p:grpSpPr>
        <a:xfrm>
          <a:off x="0" y="0"/>
          <a:ext cx="0" cy="0"/>
          <a:chOff x="0" y="0"/>
          <a:chExt cx="0" cy="0"/>
        </a:xfrm>
      </p:grpSpPr>
      <p:pic>
        <p:nvPicPr>
          <p:cNvPr descr="Shape&#10;&#10;Description automatically generated with low confidence" id="1658" name="Google Shape;1658;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0" name="Google Shape;1660;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1" name="Google Shape;1661;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62" name="Google Shape;1662;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BSQSP7cgh8=">
    <p:spTree>
      <p:nvGrpSpPr>
        <p:cNvPr id="1663"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5" name="Google Shape;1665;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8" name="Google Shape;1668;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0" name="Shape 1670"/>
        <p:cNvGrpSpPr/>
        <p:nvPr/>
      </p:nvGrpSpPr>
      <p:grpSpPr>
        <a:xfrm>
          <a:off x="0" y="0"/>
          <a:ext cx="0" cy="0"/>
          <a:chOff x="0" y="0"/>
          <a:chExt cx="0" cy="0"/>
        </a:xfrm>
      </p:grpSpPr>
      <p:pic>
        <p:nvPicPr>
          <p:cNvPr descr="Shape&#10;&#10;Description automatically generated with low confidence" id="1671" name="Google Shape;1671;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3" name="Google Shape;1673;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ml6Kn0/bT4=">
    <p:spTree>
      <p:nvGrpSpPr>
        <p:cNvPr id="1674"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6" name="Google Shape;1676;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7" name="Google Shape;1677;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8" name="Google Shape;1678;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9" name="Google Shape;1679;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80" name="Google Shape;1680;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1" name="Google Shape;1681;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2" name="Google Shape;1682;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3" name="Google Shape;1683;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4" name="Google Shape;1684;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vq0S6z2RtQ=">
    <p:spTree>
      <p:nvGrpSpPr>
        <p:cNvPr id="1685"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7" name="Google Shape;1687;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8" name="Google Shape;1688;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9" name="Google Shape;1689;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09"/>
          <p:cNvSpPr txBox="1"/>
          <p:nvPr>
            <p:ph idx="1" type="body"/>
          </p:nvPr>
        </p:nvSpPr>
        <p:spPr>
          <a:xfrm>
            <a:off x="282225" y="2403350"/>
            <a:ext cx="38061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SOCIAL MEDIA </a:t>
            </a:r>
            <a:endParaRPr/>
          </a:p>
          <a:p>
            <a:pPr indent="0" lvl="0" marL="0" rtl="0" algn="l">
              <a:lnSpc>
                <a:spcPct val="100000"/>
              </a:lnSpc>
              <a:spcBef>
                <a:spcPts val="0"/>
              </a:spcBef>
              <a:spcAft>
                <a:spcPts val="0"/>
              </a:spcAft>
              <a:buSzPts val="1400"/>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g21411af2df5_1_47"/>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Scheduling and Estimates:</a:t>
            </a:r>
            <a:endParaRPr sz="1300"/>
          </a:p>
          <a:p>
            <a:pPr indent="0" lvl="0" marL="0" rtl="0" algn="l">
              <a:lnSpc>
                <a:spcPct val="115000"/>
              </a:lnSpc>
              <a:spcBef>
                <a:spcPts val="1200"/>
              </a:spcBef>
              <a:spcAft>
                <a:spcPts val="0"/>
              </a:spcAft>
              <a:buSzPts val="1400"/>
              <a:buNone/>
            </a:pPr>
            <a:r>
              <a:rPr lang="en-US" sz="1300"/>
              <a:t>The following is the estimated timeline for the development of the social media application:</a:t>
            </a:r>
            <a:endParaRPr sz="1300"/>
          </a:p>
          <a:p>
            <a:pPr indent="-285750" lvl="0" marL="285750" rtl="0" algn="l">
              <a:lnSpc>
                <a:spcPct val="115000"/>
              </a:lnSpc>
              <a:spcBef>
                <a:spcPts val="1200"/>
              </a:spcBef>
              <a:spcAft>
                <a:spcPts val="0"/>
              </a:spcAft>
              <a:buSzPts val="1400"/>
              <a:buChar char="▪"/>
            </a:pPr>
            <a:r>
              <a:rPr lang="en-US" sz="1300"/>
              <a:t>Facebook: 3-10 posts per week</a:t>
            </a:r>
            <a:endParaRPr/>
          </a:p>
          <a:p>
            <a:pPr indent="-285750" lvl="0" marL="285750" rtl="0" algn="l">
              <a:lnSpc>
                <a:spcPct val="115000"/>
              </a:lnSpc>
              <a:spcBef>
                <a:spcPts val="1200"/>
              </a:spcBef>
              <a:spcAft>
                <a:spcPts val="0"/>
              </a:spcAft>
              <a:buSzPts val="1400"/>
              <a:buChar char="▪"/>
            </a:pPr>
            <a:r>
              <a:rPr lang="en-US" sz="1300"/>
              <a:t>Twitter: 5+ posts per day</a:t>
            </a:r>
            <a:endParaRPr/>
          </a:p>
          <a:p>
            <a:pPr indent="-285750" lvl="0" marL="285750" rtl="0" algn="l">
              <a:lnSpc>
                <a:spcPct val="115000"/>
              </a:lnSpc>
              <a:spcBef>
                <a:spcPts val="1200"/>
              </a:spcBef>
              <a:spcAft>
                <a:spcPts val="0"/>
              </a:spcAft>
              <a:buSzPts val="1400"/>
              <a:buChar char="▪"/>
            </a:pPr>
            <a:r>
              <a:rPr lang="en-US" sz="1300"/>
              <a:t>Linkedin: 2-5 posts per week</a:t>
            </a:r>
            <a:endParaRPr/>
          </a:p>
          <a:p>
            <a:pPr indent="-285750" lvl="0" marL="285750" rtl="0" algn="l">
              <a:lnSpc>
                <a:spcPct val="115000"/>
              </a:lnSpc>
              <a:spcBef>
                <a:spcPts val="1200"/>
              </a:spcBef>
              <a:spcAft>
                <a:spcPts val="0"/>
              </a:spcAft>
              <a:buSzPts val="1400"/>
              <a:buChar char="▪"/>
            </a:pPr>
            <a:r>
              <a:rPr lang="en-US" sz="1300"/>
              <a:t>Pinterest: 5-10 posts per day</a:t>
            </a:r>
            <a:endParaRPr/>
          </a:p>
          <a:p>
            <a:pPr indent="0" lvl="0" marL="0" rtl="0" algn="l">
              <a:lnSpc>
                <a:spcPct val="115000"/>
              </a:lnSpc>
              <a:spcBef>
                <a:spcPts val="1200"/>
              </a:spcBef>
              <a:spcAft>
                <a:spcPts val="0"/>
              </a:spcAft>
              <a:buSzPts val="1400"/>
              <a:buNone/>
            </a:pPr>
            <a:r>
              <a:rPr lang="en-US" sz="1300"/>
              <a:t>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g21411af2df5_1_5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Technical Process:</a:t>
            </a:r>
            <a:endParaRPr sz="1300"/>
          </a:p>
          <a:p>
            <a:pPr indent="0" lvl="0" marL="0" rtl="0" algn="l">
              <a:lnSpc>
                <a:spcPct val="115000"/>
              </a:lnSpc>
              <a:spcBef>
                <a:spcPts val="1200"/>
              </a:spcBef>
              <a:spcAft>
                <a:spcPts val="0"/>
              </a:spcAft>
              <a:buSzPts val="1400"/>
              <a:buNone/>
            </a:pPr>
            <a:r>
              <a:rPr lang="en-US" sz="1300"/>
              <a:t> The following is the technical process for the development of the social media application:</a:t>
            </a:r>
            <a:endParaRPr sz="1300"/>
          </a:p>
          <a:p>
            <a:pPr indent="-285750" lvl="0" marL="742950" rtl="0" algn="l">
              <a:lnSpc>
                <a:spcPct val="115000"/>
              </a:lnSpc>
              <a:spcBef>
                <a:spcPts val="1200"/>
              </a:spcBef>
              <a:spcAft>
                <a:spcPts val="0"/>
              </a:spcAft>
              <a:buSzPts val="1400"/>
              <a:buChar char="▪"/>
            </a:pPr>
            <a:r>
              <a:rPr lang="en-US" sz="1300"/>
              <a:t>Strategy optimization</a:t>
            </a:r>
            <a:endParaRPr/>
          </a:p>
          <a:p>
            <a:pPr indent="-285750" lvl="0" marL="742950" rtl="0" algn="l">
              <a:lnSpc>
                <a:spcPct val="115000"/>
              </a:lnSpc>
              <a:spcBef>
                <a:spcPts val="1200"/>
              </a:spcBef>
              <a:spcAft>
                <a:spcPts val="0"/>
              </a:spcAft>
              <a:buSzPts val="1400"/>
              <a:buChar char="▪"/>
            </a:pPr>
            <a:r>
              <a:rPr lang="en-US" sz="1300"/>
              <a:t>Keyword Research</a:t>
            </a:r>
            <a:endParaRPr/>
          </a:p>
          <a:p>
            <a:pPr indent="-285750" lvl="0" marL="742950" rtl="0" algn="l">
              <a:lnSpc>
                <a:spcPct val="115000"/>
              </a:lnSpc>
              <a:spcBef>
                <a:spcPts val="1200"/>
              </a:spcBef>
              <a:spcAft>
                <a:spcPts val="0"/>
              </a:spcAft>
              <a:buSzPts val="1400"/>
              <a:buChar char="▪"/>
            </a:pPr>
            <a:r>
              <a:rPr lang="en-US" sz="1300"/>
              <a:t>Profile Optimization</a:t>
            </a:r>
            <a:endParaRPr/>
          </a:p>
          <a:p>
            <a:pPr indent="-285750" lvl="0" marL="742950" rtl="0" algn="l">
              <a:lnSpc>
                <a:spcPct val="115000"/>
              </a:lnSpc>
              <a:spcBef>
                <a:spcPts val="1200"/>
              </a:spcBef>
              <a:spcAft>
                <a:spcPts val="0"/>
              </a:spcAft>
              <a:buSzPts val="1400"/>
              <a:buChar char="▪"/>
            </a:pPr>
            <a:r>
              <a:rPr lang="en-US" sz="1300"/>
              <a:t>Use Existent Influences</a:t>
            </a:r>
            <a:endParaRPr/>
          </a:p>
          <a:p>
            <a:pPr indent="-285750" lvl="0" marL="742950" rtl="0" algn="l">
              <a:lnSpc>
                <a:spcPct val="115000"/>
              </a:lnSpc>
              <a:spcBef>
                <a:spcPts val="1200"/>
              </a:spcBef>
              <a:spcAft>
                <a:spcPts val="0"/>
              </a:spcAft>
              <a:buSzPts val="1400"/>
              <a:buChar char="▪"/>
            </a:pPr>
            <a:r>
              <a:rPr lang="en-US" sz="1300"/>
              <a:t>Content Optimization</a:t>
            </a:r>
            <a:endParaRPr/>
          </a:p>
          <a:p>
            <a:pPr indent="-285750" lvl="0" marL="742950" rtl="0" algn="l">
              <a:lnSpc>
                <a:spcPct val="115000"/>
              </a:lnSpc>
              <a:spcBef>
                <a:spcPts val="1200"/>
              </a:spcBef>
              <a:spcAft>
                <a:spcPts val="0"/>
              </a:spcAft>
              <a:buSzPts val="1400"/>
              <a:buChar char="▪"/>
            </a:pPr>
            <a:r>
              <a:rPr lang="en-US" sz="1300"/>
              <a:t>Concrete Posting Schedule</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g21411af2df5_1_6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a:bodyPr>
          <a:lstStyle/>
          <a:p>
            <a:pPr indent="0" lvl="0" marL="0" rtl="0" algn="l">
              <a:lnSpc>
                <a:spcPct val="100000"/>
              </a:lnSpc>
              <a:spcBef>
                <a:spcPts val="0"/>
              </a:spcBef>
              <a:spcAft>
                <a:spcPts val="0"/>
              </a:spcAft>
              <a:buClr>
                <a:schemeClr val="lt1"/>
              </a:buClr>
              <a:buSzPts val="1889"/>
              <a:buFont typeface="Public Sans"/>
              <a:buNone/>
            </a:pPr>
            <a:r>
              <a:rPr b="0" lang="en-US" sz="1300"/>
              <a:t>Task 1: </a:t>
            </a:r>
            <a:endParaRPr/>
          </a:p>
        </p:txBody>
      </p:sp>
      <p:sp>
        <p:nvSpPr>
          <p:cNvPr id="1901" name="Google Shape;1901;g21411af2df5_1_64"/>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sz="1300"/>
          </a:p>
          <a:p>
            <a:pPr indent="-311150" lvl="0" marL="457200" rtl="0" algn="l">
              <a:lnSpc>
                <a:spcPct val="115000"/>
              </a:lnSpc>
              <a:spcBef>
                <a:spcPts val="1200"/>
              </a:spcBef>
              <a:spcAft>
                <a:spcPts val="0"/>
              </a:spcAft>
              <a:buSzPts val="1300"/>
              <a:buAutoNum type="arabicPeriod"/>
            </a:pPr>
            <a:r>
              <a:rPr lang="en-US" sz="1300"/>
              <a:t>Creation of SRS &amp; Github</a:t>
            </a:r>
            <a:endParaRPr sz="1300"/>
          </a:p>
          <a:p>
            <a:pPr indent="-311150" lvl="0" marL="457200" rtl="0" algn="l">
              <a:lnSpc>
                <a:spcPct val="115000"/>
              </a:lnSpc>
              <a:spcBef>
                <a:spcPts val="0"/>
              </a:spcBef>
              <a:spcAft>
                <a:spcPts val="0"/>
              </a:spcAft>
              <a:buSzPts val="1300"/>
              <a:buAutoNum type="arabicPeriod"/>
            </a:pPr>
            <a:r>
              <a:rPr lang="en-US" sz="1300"/>
              <a:t>Create SRS : “Your Project”</a:t>
            </a:r>
            <a:endParaRPr sz="1300"/>
          </a:p>
          <a:p>
            <a:pPr indent="-311150" lvl="0" marL="457200" rtl="0" algn="l">
              <a:lnSpc>
                <a:spcPct val="115000"/>
              </a:lnSpc>
              <a:spcBef>
                <a:spcPts val="0"/>
              </a:spcBef>
              <a:spcAft>
                <a:spcPts val="0"/>
              </a:spcAft>
              <a:buSzPts val="1300"/>
              <a:buAutoNum type="arabicPeriod"/>
            </a:pPr>
            <a:r>
              <a:rPr lang="en-US" sz="1300"/>
              <a:t>Creation &amp; Set-up of Github account</a:t>
            </a:r>
            <a:endParaRPr sz="1300"/>
          </a:p>
          <a:p>
            <a:pPr indent="-311150" lvl="0" marL="457200" rtl="0" algn="l">
              <a:lnSpc>
                <a:spcPct val="115000"/>
              </a:lnSpc>
              <a:spcBef>
                <a:spcPts val="0"/>
              </a:spcBef>
              <a:spcAft>
                <a:spcPts val="0"/>
              </a:spcAft>
              <a:buSzPts val="1300"/>
              <a:buAutoNum type="arabicPeriod"/>
            </a:pPr>
            <a:r>
              <a:rPr lang="en-US" sz="1300"/>
              <a:t>Creation &amp; Hands-on to various commands of Git Bash</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rPr lang="en-US" sz="1300"/>
              <a:t>Evaluation Metric:</a:t>
            </a:r>
            <a:endParaRPr sz="1300"/>
          </a:p>
          <a:p>
            <a:pPr indent="0" lvl="0" marL="0" rtl="0" algn="l">
              <a:lnSpc>
                <a:spcPct val="115000"/>
              </a:lnSpc>
              <a:spcBef>
                <a:spcPts val="1200"/>
              </a:spcBef>
              <a:spcAft>
                <a:spcPts val="0"/>
              </a:spcAft>
              <a:buSzPts val="1400"/>
              <a:buNone/>
            </a:pPr>
            <a:r>
              <a:rPr lang="en-US" sz="1300"/>
              <a:t>100% Completion of the above tasks</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g21411af2df5_1_73"/>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a:bodyPr>
          <a:lstStyle/>
          <a:p>
            <a:pPr indent="0" lvl="0" marL="0" rtl="0" algn="l">
              <a:lnSpc>
                <a:spcPct val="100000"/>
              </a:lnSpc>
              <a:spcBef>
                <a:spcPts val="0"/>
              </a:spcBef>
              <a:spcAft>
                <a:spcPts val="0"/>
              </a:spcAft>
              <a:buClr>
                <a:schemeClr val="lt1"/>
              </a:buClr>
              <a:buSzPts val="1889"/>
              <a:buFont typeface="Public Sans"/>
              <a:buNone/>
            </a:pPr>
            <a:r>
              <a:rPr b="0" lang="en-US" sz="1300"/>
              <a:t>Task 1: </a:t>
            </a:r>
            <a:endParaRPr/>
          </a:p>
        </p:txBody>
      </p:sp>
      <p:sp>
        <p:nvSpPr>
          <p:cNvPr id="1907" name="Google Shape;1907;g21411af2df5_1_73"/>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Learning Outcomes:</a:t>
            </a:r>
            <a:endParaRPr sz="1300"/>
          </a:p>
          <a:p>
            <a:pPr indent="-311150" lvl="0" marL="457200" rtl="0" algn="l">
              <a:lnSpc>
                <a:spcPct val="115000"/>
              </a:lnSpc>
              <a:spcBef>
                <a:spcPts val="1200"/>
              </a:spcBef>
              <a:spcAft>
                <a:spcPts val="0"/>
              </a:spcAft>
              <a:buSzPts val="1300"/>
              <a:buChar char="●"/>
            </a:pPr>
            <a:r>
              <a:rPr lang="en-US" sz="1300"/>
              <a:t>Get to know about different lifecycle models.</a:t>
            </a:r>
            <a:endParaRPr sz="1300"/>
          </a:p>
          <a:p>
            <a:pPr indent="-311150" lvl="0" marL="457200" rtl="0" algn="l">
              <a:lnSpc>
                <a:spcPct val="115000"/>
              </a:lnSpc>
              <a:spcBef>
                <a:spcPts val="0"/>
              </a:spcBef>
              <a:spcAft>
                <a:spcPts val="0"/>
              </a:spcAft>
              <a:buSzPts val="1300"/>
              <a:buChar char="●"/>
            </a:pPr>
            <a:r>
              <a:rPr lang="en-US" sz="1300"/>
              <a:t>Understanding importance and how to create an SRS</a:t>
            </a:r>
            <a:endParaRPr sz="1300"/>
          </a:p>
          <a:p>
            <a:pPr indent="-311150" lvl="0" marL="457200" rtl="0" algn="l">
              <a:lnSpc>
                <a:spcPct val="115000"/>
              </a:lnSpc>
              <a:spcBef>
                <a:spcPts val="0"/>
              </a:spcBef>
              <a:spcAft>
                <a:spcPts val="0"/>
              </a:spcAft>
              <a:buSzPts val="1300"/>
              <a:buChar char="●"/>
            </a:pPr>
            <a:r>
              <a:rPr lang="en-US" sz="1300"/>
              <a:t>Knowing various commands of Github</a:t>
            </a:r>
            <a:endParaRPr sz="1300"/>
          </a:p>
          <a:p>
            <a:pPr indent="-311150" lvl="0" marL="457200" rtl="0" algn="l">
              <a:lnSpc>
                <a:spcPct val="115000"/>
              </a:lnSpc>
              <a:spcBef>
                <a:spcPts val="0"/>
              </a:spcBef>
              <a:spcAft>
                <a:spcPts val="0"/>
              </a:spcAft>
              <a:buSzPts val="1300"/>
              <a:buChar char="●"/>
            </a:pPr>
            <a:r>
              <a:rPr lang="en-US" sz="1300"/>
              <a:t>Understanding agile and scrum management techniques for efficient product development</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100000"/>
              </a:lnSpc>
              <a:spcBef>
                <a:spcPts val="0"/>
              </a:spcBef>
              <a:spcAft>
                <a:spcPts val="0"/>
              </a:spcAft>
              <a:buClr>
                <a:srgbClr val="BD8738"/>
              </a:buClr>
              <a:buSzPts val="2162"/>
              <a:buNone/>
            </a:pPr>
            <a:r>
              <a:rPr lang="en-US"/>
              <a:t>https://github.com/Chinthamani-shree/src_socialmedia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b="0" l="0" r="0" t="0"/>
          <a:stretch/>
        </p:blipFill>
        <p:spPr>
          <a:xfrm>
            <a:off x="0" y="-132617"/>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Chinthamani 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Gayathri 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Harshini 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10"/>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Introduction:</a:t>
            </a:r>
            <a:endParaRPr sz="1300"/>
          </a:p>
          <a:p>
            <a:pPr indent="0" lvl="0" marL="0" rtl="0" algn="l">
              <a:lnSpc>
                <a:spcPct val="100000"/>
              </a:lnSpc>
              <a:spcBef>
                <a:spcPts val="0"/>
              </a:spcBef>
              <a:spcAft>
                <a:spcPts val="0"/>
              </a:spcAft>
              <a:buSzPts val="1400"/>
              <a:buNone/>
            </a:pPr>
            <a:r>
              <a:rPr lang="en-US" sz="1300"/>
              <a:t>This Software Requirements Specification (SRS) report outlines the requirements for social media web application. The purpose of this application is to provide a wide interaction between people and to educate the society. </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Overview:</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 The social media application will allow the society to create  creative minds, build up our society , and spread awareness. The application will constitutes websites and applications that enable users to create and share content or to participate in social networking.</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g21411af2df5_1_9"/>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p:nvPr>
            <p:ph idx="1" type="body"/>
          </p:nvPr>
        </p:nvSpPr>
        <p:spPr>
          <a:xfrm>
            <a:off x="144700" y="1295649"/>
            <a:ext cx="4548600" cy="333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300"/>
              <a:t>Users:</a:t>
            </a:r>
            <a:endParaRPr sz="1300"/>
          </a:p>
          <a:p>
            <a:pPr indent="0" lvl="0" marL="0" rtl="0" algn="l">
              <a:lnSpc>
                <a:spcPct val="100000"/>
              </a:lnSpc>
              <a:spcBef>
                <a:spcPts val="0"/>
              </a:spcBef>
              <a:spcAft>
                <a:spcPts val="0"/>
              </a:spcAft>
              <a:buSzPts val="1400"/>
              <a:buNone/>
            </a:pPr>
            <a:r>
              <a:rPr lang="en-US" sz="1300"/>
              <a:t>The target audience for this application is anyone who wants to interact or learn through many social media platforms. Improves young minds, create awareness among people, get updated with current affairs.</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Platform:</a:t>
            </a:r>
            <a:endParaRPr sz="1300"/>
          </a:p>
          <a:p>
            <a:pPr indent="0" lvl="0" marL="0" rtl="0" algn="l">
              <a:lnSpc>
                <a:spcPct val="100000"/>
              </a:lnSpc>
              <a:spcBef>
                <a:spcPts val="0"/>
              </a:spcBef>
              <a:spcAft>
                <a:spcPts val="0"/>
              </a:spcAft>
              <a:buSzPts val="1400"/>
              <a:buNone/>
            </a:pPr>
            <a:r>
              <a:rPr lang="en-US" sz="1300"/>
              <a:t>The social media platform will be developed using Python. To build this application the latest tools used are Keyword research platforms, data collection tools and research tools including social media database tools.</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g21411af2df5_1_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p:nvPr>
            <p:ph idx="1" type="body"/>
          </p:nvPr>
        </p:nvSpPr>
        <p:spPr>
          <a:xfrm>
            <a:off x="144710" y="1295658"/>
            <a:ext cx="4548600" cy="3036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300"/>
              <a:t>Functionality:</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 The following are the core functionalities of the social       media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User authentication and authorization</a:t>
            </a:r>
            <a:endParaRPr/>
          </a:p>
          <a:p>
            <a:pPr indent="-298450" lvl="0" marL="457200" rtl="0" algn="l">
              <a:lnSpc>
                <a:spcPct val="115000"/>
              </a:lnSpc>
              <a:spcBef>
                <a:spcPts val="1200"/>
              </a:spcBef>
              <a:spcAft>
                <a:spcPts val="0"/>
              </a:spcAft>
              <a:buClr>
                <a:schemeClr val="dk1"/>
              </a:buClr>
              <a:buSzPts val="1100"/>
              <a:buFont typeface="Arial"/>
              <a:buChar char="●"/>
            </a:pPr>
            <a:r>
              <a:rPr lang="en-US" sz="1300"/>
              <a:t>Reflecting identity</a:t>
            </a:r>
            <a:endParaRPr/>
          </a:p>
          <a:p>
            <a:pPr indent="-298450" lvl="0" marL="457200" rtl="0" algn="l">
              <a:lnSpc>
                <a:spcPct val="115000"/>
              </a:lnSpc>
              <a:spcBef>
                <a:spcPts val="1200"/>
              </a:spcBef>
              <a:spcAft>
                <a:spcPts val="0"/>
              </a:spcAft>
              <a:buClr>
                <a:schemeClr val="dk1"/>
              </a:buClr>
              <a:buSzPts val="1100"/>
              <a:buFont typeface="Arial"/>
              <a:buChar char="●"/>
            </a:pPr>
            <a:r>
              <a:rPr lang="en-US" sz="1300"/>
              <a:t>Opportunity to keep in touch</a:t>
            </a:r>
            <a:endParaRPr/>
          </a:p>
          <a:p>
            <a:pPr indent="-298450" lvl="0" marL="457200" rtl="0" algn="l">
              <a:lnSpc>
                <a:spcPct val="115000"/>
              </a:lnSpc>
              <a:spcBef>
                <a:spcPts val="1200"/>
              </a:spcBef>
              <a:spcAft>
                <a:spcPts val="0"/>
              </a:spcAft>
              <a:buClr>
                <a:schemeClr val="dk1"/>
              </a:buClr>
              <a:buSzPts val="1100"/>
              <a:buFont typeface="Arial"/>
              <a:buChar char="●"/>
            </a:pPr>
            <a:r>
              <a:rPr lang="en-US" sz="1300"/>
              <a:t>Enabling permanent sharing</a:t>
            </a:r>
            <a:endParaRPr/>
          </a:p>
          <a:p>
            <a:pPr indent="-298450" lvl="0" marL="457200" rtl="0" algn="l">
              <a:lnSpc>
                <a:spcPct val="115000"/>
              </a:lnSpc>
              <a:spcBef>
                <a:spcPts val="1200"/>
              </a:spcBef>
              <a:spcAft>
                <a:spcPts val="0"/>
              </a:spcAft>
              <a:buClr>
                <a:schemeClr val="dk1"/>
              </a:buClr>
              <a:buSzPts val="1100"/>
              <a:buFont typeface="Arial"/>
              <a:buChar char="●"/>
            </a:pPr>
            <a:r>
              <a:rPr lang="en-US" sz="1300"/>
              <a:t>Establishing new contacts</a:t>
            </a:r>
            <a:endParaRPr/>
          </a:p>
          <a:p>
            <a:pPr indent="-298450" lvl="0" marL="457200" rtl="0" algn="l">
              <a:lnSpc>
                <a:spcPct val="115000"/>
              </a:lnSpc>
              <a:spcBef>
                <a:spcPts val="1200"/>
              </a:spcBef>
              <a:spcAft>
                <a:spcPts val="0"/>
              </a:spcAft>
              <a:buClr>
                <a:schemeClr val="dk1"/>
              </a:buClr>
              <a:buSzPts val="1100"/>
              <a:buFont typeface="Arial"/>
              <a:buChar char="●"/>
            </a:pPr>
            <a:r>
              <a:rPr lang="en-US" sz="1300"/>
              <a:t>Promotion</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21411af2df5_1_16"/>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300"/>
              <a:t>Development &amp; Responsibility:</a:t>
            </a:r>
            <a:endParaRPr/>
          </a:p>
          <a:p>
            <a:pPr indent="0" lvl="0" marL="0" rtl="0" algn="l">
              <a:lnSpc>
                <a:spcPct val="100000"/>
              </a:lnSpc>
              <a:spcBef>
                <a:spcPts val="0"/>
              </a:spcBef>
              <a:spcAft>
                <a:spcPts val="0"/>
              </a:spcAft>
              <a:buSzPts val="1400"/>
              <a:buNone/>
            </a:pPr>
            <a:r>
              <a:rPr lang="en-US" sz="1300"/>
              <a:t>   </a:t>
            </a:r>
            <a:endParaRPr/>
          </a:p>
          <a:p>
            <a:pPr indent="0" lvl="0" marL="0" rtl="0" algn="l">
              <a:lnSpc>
                <a:spcPct val="100000"/>
              </a:lnSpc>
              <a:spcBef>
                <a:spcPts val="0"/>
              </a:spcBef>
              <a:spcAft>
                <a:spcPts val="0"/>
              </a:spcAft>
              <a:buSzPts val="1400"/>
              <a:buNone/>
            </a:pPr>
            <a:r>
              <a:rPr lang="en-US" sz="1300"/>
              <a:t>   Development agencies have been utilizing social media for years, using blogs , facebook , Twitter, and other platforms to publicize the vision, purpose and activities; spread news; build support; attract volunteers and donors and engage with interested segments of the population.</a:t>
            </a:r>
            <a:endParaRPr/>
          </a:p>
          <a:p>
            <a:pPr indent="0" lvl="0" marL="0" rtl="0" algn="l">
              <a:lnSpc>
                <a:spcPct val="100000"/>
              </a:lnSpc>
              <a:spcBef>
                <a:spcPts val="0"/>
              </a:spcBef>
              <a:spcAft>
                <a:spcPts val="0"/>
              </a:spcAft>
              <a:buSzPts val="1400"/>
              <a:buNone/>
            </a:pPr>
            <a:r>
              <a:rPr lang="en-US" sz="1300"/>
              <a:t>  </a:t>
            </a:r>
            <a:endParaRPr/>
          </a:p>
          <a:p>
            <a:pPr indent="0" lvl="0" marL="0" rtl="0" algn="l">
              <a:lnSpc>
                <a:spcPct val="100000"/>
              </a:lnSpc>
              <a:spcBef>
                <a:spcPts val="0"/>
              </a:spcBef>
              <a:spcAft>
                <a:spcPts val="0"/>
              </a:spcAft>
              <a:buSzPts val="1400"/>
              <a:buNone/>
            </a:pPr>
            <a:r>
              <a:rPr lang="en-US" sz="1300"/>
              <a:t>   For development practitioners, social media and development is now entering a new and exciting phase. As internet connectivity spreads, and cell phone usage spreads even further, there are millions of new potential content creators gaining access to social media each year.</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g21411af2df5_1_2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Scopes and Goals:</a:t>
            </a:r>
            <a:endParaRPr sz="1300"/>
          </a:p>
          <a:p>
            <a:pPr indent="0" lvl="0" marL="0" rtl="0" algn="l">
              <a:lnSpc>
                <a:spcPct val="115000"/>
              </a:lnSpc>
              <a:spcBef>
                <a:spcPts val="1200"/>
              </a:spcBef>
              <a:spcAft>
                <a:spcPts val="0"/>
              </a:spcAft>
              <a:buSzPts val="1400"/>
              <a:buNone/>
            </a:pPr>
            <a:r>
              <a:rPr lang="en-US" sz="1300"/>
              <a:t> The scope of the social media application includes the following goals:</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Create a user-friendly interface for customers to browse and to interact with people.</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Implement a robust and secure authentication and authorization system</a:t>
            </a:r>
            <a:endParaRPr/>
          </a:p>
          <a:p>
            <a:pPr indent="-298450" lvl="0" marL="457200" rtl="0" algn="l">
              <a:lnSpc>
                <a:spcPct val="115000"/>
              </a:lnSpc>
              <a:spcBef>
                <a:spcPts val="0"/>
              </a:spcBef>
              <a:spcAft>
                <a:spcPts val="0"/>
              </a:spcAft>
              <a:buClr>
                <a:schemeClr val="dk1"/>
              </a:buClr>
              <a:buSzPts val="1100"/>
              <a:buFont typeface="Arial"/>
              <a:buChar char="●"/>
            </a:pPr>
            <a:r>
              <a:rPr lang="en-US" sz="1300"/>
              <a:t>Revenue goal</a:t>
            </a:r>
            <a:endParaRPr/>
          </a:p>
          <a:p>
            <a:pPr indent="-298450" lvl="0" marL="457200" rtl="0" algn="l">
              <a:lnSpc>
                <a:spcPct val="115000"/>
              </a:lnSpc>
              <a:spcBef>
                <a:spcPts val="0"/>
              </a:spcBef>
              <a:spcAft>
                <a:spcPts val="0"/>
              </a:spcAft>
              <a:buClr>
                <a:schemeClr val="dk1"/>
              </a:buClr>
              <a:buSzPts val="1100"/>
              <a:buFont typeface="Arial"/>
              <a:buChar char="●"/>
            </a:pPr>
            <a:r>
              <a:rPr lang="en-US" sz="1300"/>
              <a:t>Production goal</a:t>
            </a:r>
            <a:endParaRPr/>
          </a:p>
          <a:p>
            <a:pPr indent="-298450" lvl="0" marL="457200" rtl="0" algn="l">
              <a:lnSpc>
                <a:spcPct val="115000"/>
              </a:lnSpc>
              <a:spcBef>
                <a:spcPts val="0"/>
              </a:spcBef>
              <a:spcAft>
                <a:spcPts val="0"/>
              </a:spcAft>
              <a:buClr>
                <a:schemeClr val="dk1"/>
              </a:buClr>
              <a:buSzPts val="1100"/>
              <a:buFont typeface="Arial"/>
              <a:buChar char="●"/>
            </a:pPr>
            <a:r>
              <a:rPr lang="en-US" sz="1300"/>
              <a:t>Concentrates  on traffic goals before anyone can purchase something.</a:t>
            </a:r>
            <a:endParaRPr/>
          </a:p>
          <a:p>
            <a:pPr indent="0" lvl="0" marL="158750" rtl="0" algn="l">
              <a:lnSpc>
                <a:spcPct val="115000"/>
              </a:lnSpc>
              <a:spcBef>
                <a:spcPts val="0"/>
              </a:spcBef>
              <a:spcAft>
                <a:spcPts val="0"/>
              </a:spcAft>
              <a:buClr>
                <a:schemeClr val="dk1"/>
              </a:buClr>
              <a:buSzPts val="11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g21411af2df5_1_28"/>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Deliverables:</a:t>
            </a:r>
            <a:endParaRPr sz="1300"/>
          </a:p>
          <a:p>
            <a:pPr indent="0" lvl="0" marL="0" rtl="0" algn="l">
              <a:lnSpc>
                <a:spcPct val="115000"/>
              </a:lnSpc>
              <a:spcBef>
                <a:spcPts val="1200"/>
              </a:spcBef>
              <a:spcAft>
                <a:spcPts val="0"/>
              </a:spcAft>
              <a:buSzPts val="1400"/>
              <a:buNone/>
            </a:pPr>
            <a:r>
              <a:rPr lang="en-US" sz="1300"/>
              <a:t> The following are the deliverables for the social media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Create a social media strategy</a:t>
            </a:r>
            <a:endParaRPr/>
          </a:p>
          <a:p>
            <a:pPr indent="-298450" lvl="0" marL="457200" rtl="0" algn="l">
              <a:lnSpc>
                <a:spcPct val="115000"/>
              </a:lnSpc>
              <a:spcBef>
                <a:spcPts val="1200"/>
              </a:spcBef>
              <a:spcAft>
                <a:spcPts val="0"/>
              </a:spcAft>
              <a:buClr>
                <a:schemeClr val="dk1"/>
              </a:buClr>
              <a:buSzPts val="1100"/>
              <a:buFont typeface="Arial"/>
              <a:buChar char="●"/>
            </a:pPr>
            <a:r>
              <a:rPr lang="en-US" sz="1300"/>
              <a:t>Draft newsletter copies</a:t>
            </a:r>
            <a:endParaRPr/>
          </a:p>
          <a:p>
            <a:pPr indent="-298450" lvl="0" marL="457200" rtl="0" algn="l">
              <a:lnSpc>
                <a:spcPct val="115000"/>
              </a:lnSpc>
              <a:spcBef>
                <a:spcPts val="1200"/>
              </a:spcBef>
              <a:spcAft>
                <a:spcPts val="0"/>
              </a:spcAft>
              <a:buClr>
                <a:schemeClr val="dk1"/>
              </a:buClr>
              <a:buSzPts val="1100"/>
              <a:buFont typeface="Arial"/>
              <a:buChar char="●"/>
            </a:pPr>
            <a:r>
              <a:rPr lang="en-US" sz="1300"/>
              <a:t>Design social media graphics</a:t>
            </a:r>
            <a:endParaRPr/>
          </a:p>
          <a:p>
            <a:pPr indent="-298450" lvl="0" marL="457200" rtl="0" algn="l">
              <a:lnSpc>
                <a:spcPct val="115000"/>
              </a:lnSpc>
              <a:spcBef>
                <a:spcPts val="1200"/>
              </a:spcBef>
              <a:spcAft>
                <a:spcPts val="0"/>
              </a:spcAft>
              <a:buClr>
                <a:schemeClr val="dk1"/>
              </a:buClr>
              <a:buSzPts val="1100"/>
              <a:buFont typeface="Arial"/>
              <a:buChar char="●"/>
            </a:pPr>
            <a:r>
              <a:rPr lang="en-US" sz="1300"/>
              <a:t>Execute mobile ads</a:t>
            </a:r>
            <a:endParaRPr/>
          </a:p>
          <a:p>
            <a:pPr indent="-298450" lvl="0" marL="457200" rtl="0" algn="l">
              <a:lnSpc>
                <a:spcPct val="115000"/>
              </a:lnSpc>
              <a:spcBef>
                <a:spcPts val="1200"/>
              </a:spcBef>
              <a:spcAft>
                <a:spcPts val="0"/>
              </a:spcAft>
              <a:buClr>
                <a:schemeClr val="dk1"/>
              </a:buClr>
              <a:buSzPts val="1100"/>
              <a:buFont typeface="Arial"/>
              <a:buChar char="●"/>
            </a:pPr>
            <a:r>
              <a:rPr lang="en-US" sz="1300"/>
              <a:t>Create a pitch deck</a:t>
            </a:r>
            <a:endParaRPr/>
          </a:p>
          <a:p>
            <a:pPr indent="-298450" lvl="0" marL="457200" rtl="0" algn="l">
              <a:lnSpc>
                <a:spcPct val="115000"/>
              </a:lnSpc>
              <a:spcBef>
                <a:spcPts val="1200"/>
              </a:spcBef>
              <a:spcAft>
                <a:spcPts val="0"/>
              </a:spcAft>
              <a:buClr>
                <a:schemeClr val="dk1"/>
              </a:buClr>
              <a:buSzPts val="1100"/>
              <a:buFont typeface="Arial"/>
              <a:buChar char="●"/>
            </a:pPr>
            <a:r>
              <a:rPr lang="en-US" sz="1300"/>
              <a:t>Improves process efficiency</a:t>
            </a:r>
            <a:endParaRPr/>
          </a:p>
          <a:p>
            <a:pPr indent="-228600" lvl="0" marL="457200" rtl="0" algn="l">
              <a:lnSpc>
                <a:spcPct val="115000"/>
              </a:lnSpc>
              <a:spcBef>
                <a:spcPts val="1200"/>
              </a:spcBef>
              <a:spcAft>
                <a:spcPts val="0"/>
              </a:spcAft>
              <a:buClr>
                <a:schemeClr val="dk1"/>
              </a:buClr>
              <a:buSzPts val="1100"/>
              <a:buFont typeface="Arial"/>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g21411af2df5_1_3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p:nvPr>
            <p:ph idx="1" type="body"/>
          </p:nvPr>
        </p:nvSpPr>
        <p:spPr>
          <a:xfrm>
            <a:off x="144700" y="1295648"/>
            <a:ext cx="4548600" cy="3847851"/>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Risk Management:</a:t>
            </a:r>
            <a:endParaRPr sz="1300"/>
          </a:p>
          <a:p>
            <a:pPr indent="0" lvl="0" marL="0" rtl="0" algn="l">
              <a:lnSpc>
                <a:spcPct val="115000"/>
              </a:lnSpc>
              <a:spcBef>
                <a:spcPts val="1200"/>
              </a:spcBef>
              <a:spcAft>
                <a:spcPts val="0"/>
              </a:spcAft>
              <a:buSzPts val="1400"/>
              <a:buNone/>
            </a:pPr>
            <a:r>
              <a:rPr lang="en-US" sz="1300"/>
              <a:t> The following risks have been identified for the ecommerce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The public: The public may interact among one another or provide feedback or comments that can negatively impact the organization’s brand and image.</a:t>
            </a:r>
            <a:endParaRPr/>
          </a:p>
          <a:p>
            <a:pPr indent="-298450" lvl="0" marL="457200" rtl="0" algn="l">
              <a:lnSpc>
                <a:spcPct val="115000"/>
              </a:lnSpc>
              <a:spcBef>
                <a:spcPts val="1200"/>
              </a:spcBef>
              <a:spcAft>
                <a:spcPts val="0"/>
              </a:spcAft>
              <a:buClr>
                <a:schemeClr val="dk1"/>
              </a:buClr>
              <a:buSzPts val="1100"/>
              <a:buFont typeface="Arial"/>
              <a:buChar char="●"/>
            </a:pPr>
            <a:r>
              <a:rPr lang="en-US" sz="1300"/>
              <a:t>Employees: Employees can disseminate proprietary information that harms the reputation of the organizations.</a:t>
            </a:r>
            <a:endParaRPr/>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g21411af2df5_1_41"/>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Risk Mitigation:</a:t>
            </a:r>
            <a:endParaRPr sz="1300"/>
          </a:p>
          <a:p>
            <a:pPr indent="0" lvl="0" marL="0" rtl="0" algn="l">
              <a:lnSpc>
                <a:spcPct val="115000"/>
              </a:lnSpc>
              <a:spcBef>
                <a:spcPts val="1200"/>
              </a:spcBef>
              <a:spcAft>
                <a:spcPts val="0"/>
              </a:spcAft>
              <a:buSzPts val="1400"/>
              <a:buNone/>
            </a:pPr>
            <a:r>
              <a:rPr lang="en-US" sz="1300"/>
              <a:t> The following strategies will be used to mitigate the identified risks:</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Malware and Hacker Attacks</a:t>
            </a:r>
            <a:endParaRPr/>
          </a:p>
          <a:p>
            <a:pPr indent="-298450" lvl="0" marL="457200" rtl="0" algn="l">
              <a:lnSpc>
                <a:spcPct val="115000"/>
              </a:lnSpc>
              <a:spcBef>
                <a:spcPts val="1200"/>
              </a:spcBef>
              <a:spcAft>
                <a:spcPts val="0"/>
              </a:spcAft>
              <a:buClr>
                <a:schemeClr val="dk1"/>
              </a:buClr>
              <a:buSzPts val="1100"/>
              <a:buFont typeface="Arial"/>
              <a:buChar char="●"/>
            </a:pPr>
            <a:r>
              <a:rPr lang="en-US" sz="1300"/>
              <a:t>Content Control</a:t>
            </a:r>
            <a:endParaRPr/>
          </a:p>
          <a:p>
            <a:pPr indent="-298450" lvl="0" marL="457200" rtl="0" algn="l">
              <a:lnSpc>
                <a:spcPct val="115000"/>
              </a:lnSpc>
              <a:spcBef>
                <a:spcPts val="1200"/>
              </a:spcBef>
              <a:spcAft>
                <a:spcPts val="0"/>
              </a:spcAft>
              <a:buClr>
                <a:schemeClr val="dk1"/>
              </a:buClr>
              <a:buSzPts val="1100"/>
              <a:buFont typeface="Arial"/>
              <a:buChar char="●"/>
            </a:pPr>
            <a:r>
              <a:rPr lang="en-US" sz="1300"/>
              <a:t>Compliance</a:t>
            </a:r>
            <a:endParaRPr/>
          </a:p>
          <a:p>
            <a:pPr indent="-298450" lvl="0" marL="457200" rtl="0" algn="l">
              <a:lnSpc>
                <a:spcPct val="115000"/>
              </a:lnSpc>
              <a:spcBef>
                <a:spcPts val="1200"/>
              </a:spcBef>
              <a:spcAft>
                <a:spcPts val="0"/>
              </a:spcAft>
              <a:buClr>
                <a:schemeClr val="dk1"/>
              </a:buClr>
              <a:buSzPts val="1100"/>
              <a:buFont typeface="Arial"/>
              <a:buChar char="●"/>
            </a:pPr>
            <a:r>
              <a:rPr lang="en-US" sz="1300"/>
              <a:t>Employees Wasting Company time</a:t>
            </a:r>
            <a:endParaRPr/>
          </a:p>
          <a:p>
            <a:pPr indent="-298450" lvl="0" marL="457200" rtl="0" algn="l">
              <a:lnSpc>
                <a:spcPct val="115000"/>
              </a:lnSpc>
              <a:spcBef>
                <a:spcPts val="1200"/>
              </a:spcBef>
              <a:spcAft>
                <a:spcPts val="0"/>
              </a:spcAft>
              <a:buClr>
                <a:schemeClr val="dk1"/>
              </a:buClr>
              <a:buSzPts val="1100"/>
              <a:buFont typeface="Arial"/>
              <a:buChar char="●"/>
            </a:pPr>
            <a:r>
              <a:rPr lang="en-US" sz="1300"/>
              <a:t>Summing up : Focusing on the root of the problem enhances overall safety and security, content quality and social media communications.</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